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59" r:id="rId6"/>
    <p:sldId id="257" r:id="rId7"/>
    <p:sldId id="262" r:id="rId8"/>
    <p:sldId id="258" r:id="rId9"/>
    <p:sldId id="263" r:id="rId10"/>
    <p:sldId id="261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5F0F67-6824-4DD8-9729-05D44836F941}" v="54" dt="2026-03-16T21:26:34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an Davies" userId="19a5a81be54f38ee" providerId="LiveId" clId="{2EFE488E-91AD-4D3F-A8D1-194BAD2A9CB9}"/>
    <pc:docChg chg="undo redo custSel addSld delSld modSld sldOrd">
      <pc:chgData name="Bethan Davies" userId="19a5a81be54f38ee" providerId="LiveId" clId="{2EFE488E-91AD-4D3F-A8D1-194BAD2A9CB9}" dt="2026-03-16T21:36:14.342" v="641" actId="34807"/>
      <pc:docMkLst>
        <pc:docMk/>
      </pc:docMkLst>
      <pc:sldChg chg="addSp delSp modSp mod addAnim">
        <pc:chgData name="Bethan Davies" userId="19a5a81be54f38ee" providerId="LiveId" clId="{2EFE488E-91AD-4D3F-A8D1-194BAD2A9CB9}" dt="2026-03-16T21:36:14.342" v="641" actId="34807"/>
        <pc:sldMkLst>
          <pc:docMk/>
          <pc:sldMk cId="2145674959" sldId="256"/>
        </pc:sldMkLst>
        <pc:spChg chg="mo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2" creationId="{B781770D-49CA-4BB7-8A3B-45A0111DC26F}"/>
          </ac:spMkLst>
        </pc:spChg>
        <pc:spChg chg="mo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3" creationId="{D83848CE-D351-45FD-B8A7-6003A61EA7C4}"/>
          </ac:spMkLst>
        </pc:spChg>
        <pc:spChg chg="mod or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4" creationId="{E98C878B-7308-1F94-6ABC-981477B6541C}"/>
          </ac:spMkLst>
        </pc:spChg>
        <pc:spChg chg="add del mod">
          <ac:chgData name="Bethan Davies" userId="19a5a81be54f38ee" providerId="LiveId" clId="{2EFE488E-91AD-4D3F-A8D1-194BAD2A9CB9}" dt="2026-03-16T21:36:14.342" v="641" actId="34807"/>
          <ac:spMkLst>
            <pc:docMk/>
            <pc:sldMk cId="2145674959" sldId="256"/>
            <ac:spMk id="7" creationId="{60129002-3DDC-4283-87D6-0C9E230347CB}"/>
          </ac:spMkLst>
        </pc:spChg>
        <pc:spChg chg="mo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8" creationId="{187BE7C8-C6BC-4EE9-A2A3-7A454DF68774}"/>
          </ac:spMkLst>
        </pc:spChg>
        <pc:spChg chg="del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13" creationId="{D00A59BB-A268-4F3E-9D41-CA265AF16870}"/>
          </ac:spMkLst>
        </pc:spChg>
        <pc:spChg chg="del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15" creationId="{63794DCE-9D34-40DF-AB3F-06DA8ACCDA97}"/>
          </ac:spMkLst>
        </pc:spChg>
        <pc:spChg chg="del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17" creationId="{45006452-918C-4282-A72C-C9692B669104}"/>
          </ac:spMkLst>
        </pc:spChg>
        <pc:spChg chg="ad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24" creationId="{A3363022-C969-41E9-8EB2-E4C94908C1FA}"/>
          </ac:spMkLst>
        </pc:spChg>
        <pc:spChg chg="add">
          <ac:chgData name="Bethan Davies" userId="19a5a81be54f38ee" providerId="LiveId" clId="{2EFE488E-91AD-4D3F-A8D1-194BAD2A9CB9}" dt="2026-03-16T21:13:01.330" v="396" actId="26606"/>
          <ac:spMkLst>
            <pc:docMk/>
            <pc:sldMk cId="2145674959" sldId="256"/>
            <ac:spMk id="26" creationId="{8D1AD6B3-BE88-4CEB-BA17-790657CC4729}"/>
          </ac:spMkLst>
        </pc:spChg>
      </pc:sldChg>
      <pc:sldChg chg="addSp delSp modSp mod setBg">
        <pc:chgData name="Bethan Davies" userId="19a5a81be54f38ee" providerId="LiveId" clId="{2EFE488E-91AD-4D3F-A8D1-194BAD2A9CB9}" dt="2026-03-16T21:14:52.264" v="425" actId="26606"/>
        <pc:sldMkLst>
          <pc:docMk/>
          <pc:sldMk cId="1887140274" sldId="257"/>
        </pc:sldMkLst>
        <pc:spChg chg="mo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2" creationId="{CF941FBA-AE5E-4EB8-96BA-1D61E72AE4E2}"/>
          </ac:spMkLst>
        </pc:spChg>
        <pc:spChg chg="add del mo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3" creationId="{91F6A40C-9F60-4827-B385-306256A92781}"/>
          </ac:spMkLst>
        </pc:spChg>
        <pc:spChg chg="mo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4" creationId="{3F7C7787-3720-44D3-8B76-694AC40E0FC5}"/>
          </ac:spMkLst>
        </pc:spChg>
        <pc:spChg chg="mo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5" creationId="{40082D31-859E-40E4-B2DA-44E9C083D69C}"/>
          </ac:spMkLst>
        </pc:spChg>
        <pc:spChg chg="add">
          <ac:chgData name="Bethan Davies" userId="19a5a81be54f38ee" providerId="LiveId" clId="{2EFE488E-91AD-4D3F-A8D1-194BAD2A9CB9}" dt="2026-03-16T20:47:44.223" v="16"/>
          <ac:spMkLst>
            <pc:docMk/>
            <pc:sldMk cId="1887140274" sldId="257"/>
            <ac:spMk id="6" creationId="{C324A6A8-64AD-4223-F480-16ADEF19D8AE}"/>
          </ac:spMkLst>
        </pc:spChg>
        <pc:spChg chg="add mod">
          <ac:chgData name="Bethan Davies" userId="19a5a81be54f38ee" providerId="LiveId" clId="{2EFE488E-91AD-4D3F-A8D1-194BAD2A9CB9}" dt="2026-03-16T20:48:01.133" v="22"/>
          <ac:spMkLst>
            <pc:docMk/>
            <pc:sldMk cId="1887140274" sldId="257"/>
            <ac:spMk id="7" creationId="{B0BAEBEE-BF01-DBB4-D3EC-00F0FE5E7B3A}"/>
          </ac:spMkLst>
        </pc:spChg>
        <pc:spChg chg="mod or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8" creationId="{697091AE-0157-8F9F-6451-B32FAE1AF584}"/>
          </ac:spMkLst>
        </pc:spChg>
        <pc:spChg chg="add">
          <ac:chgData name="Bethan Davies" userId="19a5a81be54f38ee" providerId="LiveId" clId="{2EFE488E-91AD-4D3F-A8D1-194BAD2A9CB9}" dt="2026-03-16T21:14:52.264" v="425" actId="26606"/>
          <ac:spMkLst>
            <pc:docMk/>
            <pc:sldMk cId="1887140274" sldId="257"/>
            <ac:spMk id="15" creationId="{B50AB553-2A96-4A92-96F2-93548E096954}"/>
          </ac:spMkLst>
        </pc:spChg>
        <pc:graphicFrameChg chg="add">
          <ac:chgData name="Bethan Davies" userId="19a5a81be54f38ee" providerId="LiveId" clId="{2EFE488E-91AD-4D3F-A8D1-194BAD2A9CB9}" dt="2026-03-16T21:14:52.264" v="425" actId="26606"/>
          <ac:graphicFrameMkLst>
            <pc:docMk/>
            <pc:sldMk cId="1887140274" sldId="257"/>
            <ac:graphicFrameMk id="10" creationId="{D937588C-30B7-01F0-12BB-C657B8907F6E}"/>
          </ac:graphicFrameMkLst>
        </pc:graphicFrameChg>
        <pc:picChg chg="add">
          <ac:chgData name="Bethan Davies" userId="19a5a81be54f38ee" providerId="LiveId" clId="{2EFE488E-91AD-4D3F-A8D1-194BAD2A9CB9}" dt="2026-03-16T21:14:52.264" v="425" actId="26606"/>
          <ac:picMkLst>
            <pc:docMk/>
            <pc:sldMk cId="1887140274" sldId="257"/>
            <ac:picMk id="11" creationId="{98592672-81F3-5100-C19B-7D88E7E56C47}"/>
          </ac:picMkLst>
        </pc:picChg>
      </pc:sldChg>
      <pc:sldChg chg="addSp delSp modSp mod ord setBg">
        <pc:chgData name="Bethan Davies" userId="19a5a81be54f38ee" providerId="LiveId" clId="{2EFE488E-91AD-4D3F-A8D1-194BAD2A9CB9}" dt="2026-03-16T21:35:22.362" v="635" actId="20578"/>
        <pc:sldMkLst>
          <pc:docMk/>
          <pc:sldMk cId="1571869349" sldId="258"/>
        </pc:sldMkLst>
        <pc:spChg chg="mod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2" creationId="{75332883-493B-4E6C-AB94-17631FF2501A}"/>
          </ac:spMkLst>
        </pc:spChg>
        <pc:spChg chg="add del">
          <ac:chgData name="Bethan Davies" userId="19a5a81be54f38ee" providerId="LiveId" clId="{2EFE488E-91AD-4D3F-A8D1-194BAD2A9CB9}" dt="2026-03-16T21:16:07.420" v="433" actId="26606"/>
          <ac:spMkLst>
            <pc:docMk/>
            <pc:sldMk cId="1571869349" sldId="258"/>
            <ac:spMk id="3" creationId="{3AA0E9C4-4ECD-44B1-9184-98AE6E6E63CD}"/>
          </ac:spMkLst>
        </pc:spChg>
        <pc:spChg chg="mod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4" creationId="{2BB0DE63-A721-4C5B-8AB4-5388F9741A77}"/>
          </ac:spMkLst>
        </pc:spChg>
        <pc:spChg chg="mod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5" creationId="{60FFA3B0-A6E9-457F-940C-A3B1BE6FF71E}"/>
          </ac:spMkLst>
        </pc:spChg>
        <pc:spChg chg="mod ord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6" creationId="{8BD29DE7-4F7C-3BD9-866F-E684193B9849}"/>
          </ac:spMkLst>
        </pc:spChg>
        <pc:spChg chg="add del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12" creationId="{56E9B3E6-E277-4D68-BA48-9CB43FFBD6E2}"/>
          </ac:spMkLst>
        </pc:spChg>
        <pc:spChg chg="add del">
          <ac:chgData name="Bethan Davies" userId="19a5a81be54f38ee" providerId="LiveId" clId="{2EFE488E-91AD-4D3F-A8D1-194BAD2A9CB9}" dt="2026-03-16T21:16:07.389" v="432" actId="26606"/>
          <ac:spMkLst>
            <pc:docMk/>
            <pc:sldMk cId="1571869349" sldId="258"/>
            <ac:spMk id="19" creationId="{D5B0017B-2ECA-49AF-B397-DC140825DF8D}"/>
          </ac:spMkLst>
        </pc:spChg>
        <pc:grpChg chg="add del">
          <ac:chgData name="Bethan Davies" userId="19a5a81be54f38ee" providerId="LiveId" clId="{2EFE488E-91AD-4D3F-A8D1-194BAD2A9CB9}" dt="2026-03-16T21:16:07.389" v="432" actId="26606"/>
          <ac:grpSpMkLst>
            <pc:docMk/>
            <pc:sldMk cId="1571869349" sldId="258"/>
            <ac:grpSpMk id="14" creationId="{AE1C45F0-260A-458C-96ED-C1F6D2151219}"/>
          </ac:grpSpMkLst>
        </pc:grpChg>
        <pc:graphicFrameChg chg="add del">
          <ac:chgData name="Bethan Davies" userId="19a5a81be54f38ee" providerId="LiveId" clId="{2EFE488E-91AD-4D3F-A8D1-194BAD2A9CB9}" dt="2026-03-16T21:16:07.389" v="432" actId="26606"/>
          <ac:graphicFrameMkLst>
            <pc:docMk/>
            <pc:sldMk cId="1571869349" sldId="258"/>
            <ac:graphicFrameMk id="8" creationId="{59CABCD4-3049-C27A-0852-0C97B077EFBB}"/>
          </ac:graphicFrameMkLst>
        </pc:graphicFrameChg>
        <pc:graphicFrameChg chg="add">
          <ac:chgData name="Bethan Davies" userId="19a5a81be54f38ee" providerId="LiveId" clId="{2EFE488E-91AD-4D3F-A8D1-194BAD2A9CB9}" dt="2026-03-16T21:16:07.420" v="433" actId="26606"/>
          <ac:graphicFrameMkLst>
            <pc:docMk/>
            <pc:sldMk cId="1571869349" sldId="258"/>
            <ac:graphicFrameMk id="23" creationId="{C3885C6D-A0C7-1A55-3027-E82D95E809B9}"/>
          </ac:graphicFrameMkLst>
        </pc:graphicFrameChg>
        <pc:cxnChg chg="add del">
          <ac:chgData name="Bethan Davies" userId="19a5a81be54f38ee" providerId="LiveId" clId="{2EFE488E-91AD-4D3F-A8D1-194BAD2A9CB9}" dt="2026-03-16T21:16:07.389" v="432" actId="26606"/>
          <ac:cxnSpMkLst>
            <pc:docMk/>
            <pc:sldMk cId="1571869349" sldId="258"/>
            <ac:cxnSpMk id="21" creationId="{6CF1BAF6-AD41-4082-B212-8A1F9A2E8779}"/>
          </ac:cxnSpMkLst>
        </pc:cxnChg>
      </pc:sldChg>
      <pc:sldChg chg="addSp delSp modSp mod ord setBg">
        <pc:chgData name="Bethan Davies" userId="19a5a81be54f38ee" providerId="LiveId" clId="{2EFE488E-91AD-4D3F-A8D1-194BAD2A9CB9}" dt="2026-03-16T21:33:24.706" v="612"/>
        <pc:sldMkLst>
          <pc:docMk/>
          <pc:sldMk cId="4114356024" sldId="259"/>
        </pc:sldMkLst>
        <pc:spChg chg="mo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2" creationId="{95E38129-9BCE-468C-B8FB-901E5C645C7F}"/>
          </ac:spMkLst>
        </pc:spChg>
        <pc:spChg chg="add del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3" creationId="{4B5A8BAB-CAD2-4627-8C96-B4CB7A5462D2}"/>
          </ac:spMkLst>
        </pc:spChg>
        <pc:spChg chg="mo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4" creationId="{159D2550-E32D-49C5-B1F0-A66965F3B34E}"/>
          </ac:spMkLst>
        </pc:spChg>
        <pc:spChg chg="mo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5" creationId="{3C9E80A2-AC28-4CAB-8239-2B3E8B403A20}"/>
          </ac:spMkLst>
        </pc:spChg>
        <pc:spChg chg="mod or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6" creationId="{2E0CB17C-56CC-8DA2-B803-48CF3C1D3524}"/>
          </ac:spMkLst>
        </pc:spChg>
        <pc:spChg chg="ad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11" creationId="{C2554CA6-288E-4202-BC52-2E5A8F0C0AED}"/>
          </ac:spMkLst>
        </pc:spChg>
        <pc:spChg chg="add del">
          <ac:chgData name="Bethan Davies" userId="19a5a81be54f38ee" providerId="LiveId" clId="{2EFE488E-91AD-4D3F-A8D1-194BAD2A9CB9}" dt="2026-03-16T21:16:39.397" v="435" actId="26606"/>
          <ac:spMkLst>
            <pc:docMk/>
            <pc:sldMk cId="4114356024" sldId="259"/>
            <ac:spMk id="12" creationId="{53B021B3-DE93-4AB7-8A18-CF5F1CED88B8}"/>
          </ac:spMkLst>
        </pc:spChg>
        <pc:spChg chg="ad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13" creationId="{B10BB131-AC8E-4A8E-A5D1-36260F720C3B}"/>
          </ac:spMkLst>
        </pc:spChg>
        <pc:spChg chg="add del">
          <ac:chgData name="Bethan Davies" userId="19a5a81be54f38ee" providerId="LiveId" clId="{2EFE488E-91AD-4D3F-A8D1-194BAD2A9CB9}" dt="2026-03-16T21:16:39.397" v="435" actId="26606"/>
          <ac:spMkLst>
            <pc:docMk/>
            <pc:sldMk cId="4114356024" sldId="259"/>
            <ac:spMk id="14" creationId="{52D502E5-F6B4-4D58-B4AE-FC466FF15EE8}"/>
          </ac:spMkLst>
        </pc:spChg>
        <pc:spChg chg="ad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15" creationId="{5B7778FC-632E-4DCA-A7CB-0D7731CCF970}"/>
          </ac:spMkLst>
        </pc:spChg>
        <pc:spChg chg="add del">
          <ac:chgData name="Bethan Davies" userId="19a5a81be54f38ee" providerId="LiveId" clId="{2EFE488E-91AD-4D3F-A8D1-194BAD2A9CB9}" dt="2026-03-16T21:16:39.397" v="435" actId="26606"/>
          <ac:spMkLst>
            <pc:docMk/>
            <pc:sldMk cId="4114356024" sldId="259"/>
            <ac:spMk id="16" creationId="{9DECDBF4-02B6-4BB4-B65B-B8107AD6A9E8}"/>
          </ac:spMkLst>
        </pc:spChg>
        <pc:spChg chg="add">
          <ac:chgData name="Bethan Davies" userId="19a5a81be54f38ee" providerId="LiveId" clId="{2EFE488E-91AD-4D3F-A8D1-194BAD2A9CB9}" dt="2026-03-16T21:17:06.519" v="442" actId="26606"/>
          <ac:spMkLst>
            <pc:docMk/>
            <pc:sldMk cId="4114356024" sldId="259"/>
            <ac:spMk id="17" creationId="{FA23A907-97FB-4A8F-880A-DD77401C4296}"/>
          </ac:spMkLst>
        </pc:spChg>
        <pc:spChg chg="add del">
          <ac:chgData name="Bethan Davies" userId="19a5a81be54f38ee" providerId="LiveId" clId="{2EFE488E-91AD-4D3F-A8D1-194BAD2A9CB9}" dt="2026-03-16T21:16:43.384" v="437" actId="26606"/>
          <ac:spMkLst>
            <pc:docMk/>
            <pc:sldMk cId="4114356024" sldId="259"/>
            <ac:spMk id="21" creationId="{345A976A-8DE3-4B67-B94B-2044FDD12899}"/>
          </ac:spMkLst>
        </pc:spChg>
        <pc:spChg chg="add del">
          <ac:chgData name="Bethan Davies" userId="19a5a81be54f38ee" providerId="LiveId" clId="{2EFE488E-91AD-4D3F-A8D1-194BAD2A9CB9}" dt="2026-03-16T21:16:43.384" v="437" actId="26606"/>
          <ac:spMkLst>
            <pc:docMk/>
            <pc:sldMk cId="4114356024" sldId="259"/>
            <ac:spMk id="27" creationId="{6EAAA1B9-2DDB-49C9-A037-A523D2F13C15}"/>
          </ac:spMkLst>
        </pc:spChg>
        <pc:spChg chg="add del">
          <ac:chgData name="Bethan Davies" userId="19a5a81be54f38ee" providerId="LiveId" clId="{2EFE488E-91AD-4D3F-A8D1-194BAD2A9CB9}" dt="2026-03-16T21:16:54.092" v="439" actId="26606"/>
          <ac:spMkLst>
            <pc:docMk/>
            <pc:sldMk cId="4114356024" sldId="259"/>
            <ac:spMk id="31" creationId="{2659FDB4-FCBE-4A89-B46D-43D4FA54464D}"/>
          </ac:spMkLst>
        </pc:spChg>
        <pc:spChg chg="add del">
          <ac:chgData name="Bethan Davies" userId="19a5a81be54f38ee" providerId="LiveId" clId="{2EFE488E-91AD-4D3F-A8D1-194BAD2A9CB9}" dt="2026-03-16T21:16:54.092" v="439" actId="26606"/>
          <ac:spMkLst>
            <pc:docMk/>
            <pc:sldMk cId="4114356024" sldId="259"/>
            <ac:spMk id="33" creationId="{58BDB0EE-D238-415B-9ED8-62AA6AB2AAD1}"/>
          </ac:spMkLst>
        </pc:spChg>
        <pc:spChg chg="add del">
          <ac:chgData name="Bethan Davies" userId="19a5a81be54f38ee" providerId="LiveId" clId="{2EFE488E-91AD-4D3F-A8D1-194BAD2A9CB9}" dt="2026-03-16T21:16:54.092" v="439" actId="26606"/>
          <ac:spMkLst>
            <pc:docMk/>
            <pc:sldMk cId="4114356024" sldId="259"/>
            <ac:spMk id="34" creationId="{C5B55FC3-961D-4325-82F1-DE92B0D04E03}"/>
          </ac:spMkLst>
        </pc:spChg>
        <pc:spChg chg="add del">
          <ac:chgData name="Bethan Davies" userId="19a5a81be54f38ee" providerId="LiveId" clId="{2EFE488E-91AD-4D3F-A8D1-194BAD2A9CB9}" dt="2026-03-16T21:16:54.092" v="439" actId="26606"/>
          <ac:spMkLst>
            <pc:docMk/>
            <pc:sldMk cId="4114356024" sldId="259"/>
            <ac:spMk id="35" creationId="{4C8AB332-D09E-4F28-943C-DABDD4716A3C}"/>
          </ac:spMkLst>
        </pc:spChg>
        <pc:spChg chg="add mod">
          <ac:chgData name="Bethan Davies" userId="19a5a81be54f38ee" providerId="LiveId" clId="{2EFE488E-91AD-4D3F-A8D1-194BAD2A9CB9}" dt="2026-03-16T21:17:50.739" v="453" actId="6549"/>
          <ac:spMkLst>
            <pc:docMk/>
            <pc:sldMk cId="4114356024" sldId="259"/>
            <ac:spMk id="40" creationId="{4B5A8BAB-CAD2-4627-8C96-B4CB7A5462D2}"/>
          </ac:spMkLst>
        </pc:spChg>
        <pc:grpChg chg="add del">
          <ac:chgData name="Bethan Davies" userId="19a5a81be54f38ee" providerId="LiveId" clId="{2EFE488E-91AD-4D3F-A8D1-194BAD2A9CB9}" dt="2026-03-16T21:16:43.384" v="437" actId="26606"/>
          <ac:grpSpMkLst>
            <pc:docMk/>
            <pc:sldMk cId="4114356024" sldId="259"/>
            <ac:grpSpMk id="22" creationId="{0217D733-97B6-4C43-AF0C-5E3CB0EA132A}"/>
          </ac:grpSpMkLst>
        </pc:grpChg>
        <pc:grpChg chg="add del">
          <ac:chgData name="Bethan Davies" userId="19a5a81be54f38ee" providerId="LiveId" clId="{2EFE488E-91AD-4D3F-A8D1-194BAD2A9CB9}" dt="2026-03-16T21:16:43.384" v="437" actId="26606"/>
          <ac:grpSpMkLst>
            <pc:docMk/>
            <pc:sldMk cId="4114356024" sldId="259"/>
            <ac:grpSpMk id="28" creationId="{76566969-F813-4CC5-B3E9-363D85B55C3B}"/>
          </ac:grpSpMkLst>
        </pc:grpChg>
        <pc:graphicFrameChg chg="add del">
          <ac:chgData name="Bethan Davies" userId="19a5a81be54f38ee" providerId="LiveId" clId="{2EFE488E-91AD-4D3F-A8D1-194BAD2A9CB9}" dt="2026-03-16T21:16:39.397" v="435" actId="26606"/>
          <ac:graphicFrameMkLst>
            <pc:docMk/>
            <pc:sldMk cId="4114356024" sldId="259"/>
            <ac:graphicFrameMk id="8" creationId="{9F826CCF-225D-7A43-0705-17AB60B7A7A5}"/>
          </ac:graphicFrameMkLst>
        </pc:graphicFrameChg>
        <pc:graphicFrameChg chg="add del">
          <ac:chgData name="Bethan Davies" userId="19a5a81be54f38ee" providerId="LiveId" clId="{2EFE488E-91AD-4D3F-A8D1-194BAD2A9CB9}" dt="2026-03-16T21:16:43.384" v="437" actId="26606"/>
          <ac:graphicFrameMkLst>
            <pc:docMk/>
            <pc:sldMk cId="4114356024" sldId="259"/>
            <ac:graphicFrameMk id="29" creationId="{6A7AE332-C837-A75D-F4EF-FAE02681639D}"/>
          </ac:graphicFrameMkLst>
        </pc:graphicFrameChg>
        <pc:graphicFrameChg chg="add del">
          <ac:chgData name="Bethan Davies" userId="19a5a81be54f38ee" providerId="LiveId" clId="{2EFE488E-91AD-4D3F-A8D1-194BAD2A9CB9}" dt="2026-03-16T21:16:54.092" v="439" actId="26606"/>
          <ac:graphicFrameMkLst>
            <pc:docMk/>
            <pc:sldMk cId="4114356024" sldId="259"/>
            <ac:graphicFrameMk id="36" creationId="{9E69559E-2937-F2B6-FCD6-5DDA4DE594D3}"/>
          </ac:graphicFrameMkLst>
        </pc:graphicFrameChg>
        <pc:graphicFrameChg chg="add del">
          <ac:chgData name="Bethan Davies" userId="19a5a81be54f38ee" providerId="LiveId" clId="{2EFE488E-91AD-4D3F-A8D1-194BAD2A9CB9}" dt="2026-03-16T21:17:06.507" v="441" actId="26606"/>
          <ac:graphicFrameMkLst>
            <pc:docMk/>
            <pc:sldMk cId="4114356024" sldId="259"/>
            <ac:graphicFrameMk id="38" creationId="{9D67C07D-8C7A-DE82-CB92-085D06337E44}"/>
          </ac:graphicFrameMkLst>
        </pc:graphicFrameChg>
      </pc:sldChg>
      <pc:sldChg chg="del">
        <pc:chgData name="Bethan Davies" userId="19a5a81be54f38ee" providerId="LiveId" clId="{2EFE488E-91AD-4D3F-A8D1-194BAD2A9CB9}" dt="2026-03-16T21:04:11.507" v="261" actId="2696"/>
        <pc:sldMkLst>
          <pc:docMk/>
          <pc:sldMk cId="92178414" sldId="260"/>
        </pc:sldMkLst>
      </pc:sldChg>
      <pc:sldChg chg="addSp delSp modSp mod setBg">
        <pc:chgData name="Bethan Davies" userId="19a5a81be54f38ee" providerId="LiveId" clId="{2EFE488E-91AD-4D3F-A8D1-194BAD2A9CB9}" dt="2026-03-16T21:18:44.710" v="459" actId="20577"/>
        <pc:sldMkLst>
          <pc:docMk/>
          <pc:sldMk cId="3513563128" sldId="261"/>
        </pc:sldMkLst>
        <pc:spChg chg="mod or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2" creationId="{0B0C3BEB-AAF4-459D-8D79-5BEB3E207189}"/>
          </ac:spMkLst>
        </pc:spChg>
        <pc:spChg chg="mod">
          <ac:chgData name="Bethan Davies" userId="19a5a81be54f38ee" providerId="LiveId" clId="{2EFE488E-91AD-4D3F-A8D1-194BAD2A9CB9}" dt="2026-03-16T21:18:44.710" v="459" actId="20577"/>
          <ac:spMkLst>
            <pc:docMk/>
            <pc:sldMk cId="3513563128" sldId="261"/>
            <ac:spMk id="3" creationId="{BD2D0648-721D-46F2-9E16-7ABC90D13CBA}"/>
          </ac:spMkLst>
        </pc:spChg>
        <pc:spChg chg="mo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4" creationId="{E125139F-4640-45B0-B4B3-5400F08A1BD5}"/>
          </ac:spMkLst>
        </pc:spChg>
        <pc:spChg chg="mo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5" creationId="{1766A3EF-01F2-4ABE-9B1F-E84CE1DE4F1C}"/>
          </ac:spMkLst>
        </pc:spChg>
        <pc:spChg chg="mod or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6" creationId="{11CDEFA2-D6C1-0A34-4659-298ED9EE7410}"/>
          </ac:spMkLst>
        </pc:spChg>
        <pc:spChg chg="ad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11" creationId="{004A8AE1-9605-41DC-920F-A4B8E8F2391D}"/>
          </ac:spMkLst>
        </pc:spChg>
        <pc:spChg chg="add del">
          <ac:chgData name="Bethan Davies" userId="19a5a81be54f38ee" providerId="LiveId" clId="{2EFE488E-91AD-4D3F-A8D1-194BAD2A9CB9}" dt="2026-03-16T21:18:36.208" v="456" actId="26606"/>
          <ac:spMkLst>
            <pc:docMk/>
            <pc:sldMk cId="3513563128" sldId="261"/>
            <ac:spMk id="12" creationId="{3ECBE1F1-D69B-4AFA-ABD5-8E41720EF6DE}"/>
          </ac:spMkLst>
        </pc:spChg>
        <pc:spChg chg="ad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13" creationId="{5B7778FC-632E-4DCA-A7CB-0D7731CCF970}"/>
          </ac:spMkLst>
        </pc:spChg>
        <pc:spChg chg="add del">
          <ac:chgData name="Bethan Davies" userId="19a5a81be54f38ee" providerId="LiveId" clId="{2EFE488E-91AD-4D3F-A8D1-194BAD2A9CB9}" dt="2026-03-16T21:18:36.208" v="456" actId="26606"/>
          <ac:spMkLst>
            <pc:docMk/>
            <pc:sldMk cId="3513563128" sldId="261"/>
            <ac:spMk id="14" creationId="{603A6265-E10C-4B85-9C20-E75FCAF9CC63}"/>
          </ac:spMkLst>
        </pc:spChg>
        <pc:spChg chg="ad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15" creationId="{B10BB131-AC8E-4A8E-A5D1-36260F720C3B}"/>
          </ac:spMkLst>
        </pc:spChg>
        <pc:spChg chg="add">
          <ac:chgData name="Bethan Davies" userId="19a5a81be54f38ee" providerId="LiveId" clId="{2EFE488E-91AD-4D3F-A8D1-194BAD2A9CB9}" dt="2026-03-16T21:18:36.216" v="457" actId="26606"/>
          <ac:spMkLst>
            <pc:docMk/>
            <pc:sldMk cId="3513563128" sldId="261"/>
            <ac:spMk id="17" creationId="{FA23A907-97FB-4A8F-880A-DD77401C4296}"/>
          </ac:spMkLst>
        </pc:spChg>
        <pc:picChg chg="add del">
          <ac:chgData name="Bethan Davies" userId="19a5a81be54f38ee" providerId="LiveId" clId="{2EFE488E-91AD-4D3F-A8D1-194BAD2A9CB9}" dt="2026-03-16T21:18:36.208" v="456" actId="26606"/>
          <ac:picMkLst>
            <pc:docMk/>
            <pc:sldMk cId="3513563128" sldId="261"/>
            <ac:picMk id="8" creationId="{8E93AB52-DFFD-2029-467D-F437293D6ADA}"/>
          </ac:picMkLst>
        </pc:picChg>
      </pc:sldChg>
      <pc:sldChg chg="addSp delSp modSp new mod ord setBg">
        <pc:chgData name="Bethan Davies" userId="19a5a81be54f38ee" providerId="LiveId" clId="{2EFE488E-91AD-4D3F-A8D1-194BAD2A9CB9}" dt="2026-03-16T21:15:30.942" v="430" actId="26606"/>
        <pc:sldMkLst>
          <pc:docMk/>
          <pc:sldMk cId="347018388" sldId="262"/>
        </pc:sldMkLst>
        <pc:spChg chg="mo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2" creationId="{B523E279-4A31-903A-4D53-A8C455229F90}"/>
          </ac:spMkLst>
        </pc:spChg>
        <pc:spChg chg="add del mo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3" creationId="{5305E081-97A6-7022-8D54-32B22EFE5FEB}"/>
          </ac:spMkLst>
        </pc:spChg>
        <pc:spChg chg="mo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4" creationId="{CB452277-AB04-AD99-88BD-C8470E54F87B}"/>
          </ac:spMkLst>
        </pc:spChg>
        <pc:spChg chg="mo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5" creationId="{88ECA027-BCE7-E221-777D-0B01DFEA473E}"/>
          </ac:spMkLst>
        </pc:spChg>
        <pc:spChg chg="add del">
          <ac:chgData name="Bethan Davies" userId="19a5a81be54f38ee" providerId="LiveId" clId="{2EFE488E-91AD-4D3F-A8D1-194BAD2A9CB9}" dt="2026-03-16T20:49:46.237" v="51" actId="22"/>
          <ac:spMkLst>
            <pc:docMk/>
            <pc:sldMk cId="347018388" sldId="262"/>
            <ac:spMk id="7" creationId="{9BF9E6A3-9C83-37A4-FF3C-9355326F406A}"/>
          </ac:spMkLst>
        </pc:spChg>
        <pc:spChg chg="mod or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8" creationId="{2B6BC16E-D612-4626-7A0D-CA52E02D0294}"/>
          </ac:spMkLst>
        </pc:spChg>
        <pc:spChg chg="add del">
          <ac:chgData name="Bethan Davies" userId="19a5a81be54f38ee" providerId="LiveId" clId="{2EFE488E-91AD-4D3F-A8D1-194BAD2A9CB9}" dt="2026-03-16T21:15:24.935" v="427" actId="26606"/>
          <ac:spMkLst>
            <pc:docMk/>
            <pc:sldMk cId="347018388" sldId="262"/>
            <ac:spMk id="15" creationId="{B50AB553-2A96-4A92-96F2-93548E096954}"/>
          </ac:spMkLst>
        </pc:spChg>
        <pc:spChg chg="add">
          <ac:chgData name="Bethan Davies" userId="19a5a81be54f38ee" providerId="LiveId" clId="{2EFE488E-91AD-4D3F-A8D1-194BAD2A9CB9}" dt="2026-03-16T21:15:30.942" v="430" actId="26606"/>
          <ac:spMkLst>
            <pc:docMk/>
            <pc:sldMk cId="347018388" sldId="262"/>
            <ac:spMk id="20" creationId="{B50AB553-2A96-4A92-96F2-93548E096954}"/>
          </ac:spMkLst>
        </pc:spChg>
        <pc:graphicFrameChg chg="add del">
          <ac:chgData name="Bethan Davies" userId="19a5a81be54f38ee" providerId="LiveId" clId="{2EFE488E-91AD-4D3F-A8D1-194BAD2A9CB9}" dt="2026-03-16T21:15:24.935" v="427" actId="26606"/>
          <ac:graphicFrameMkLst>
            <pc:docMk/>
            <pc:sldMk cId="347018388" sldId="262"/>
            <ac:graphicFrameMk id="10" creationId="{04E42B7B-4655-9ABF-EB35-7873BE1B90DE}"/>
          </ac:graphicFrameMkLst>
        </pc:graphicFrameChg>
        <pc:graphicFrameChg chg="add del">
          <ac:chgData name="Bethan Davies" userId="19a5a81be54f38ee" providerId="LiveId" clId="{2EFE488E-91AD-4D3F-A8D1-194BAD2A9CB9}" dt="2026-03-16T21:15:30.911" v="429" actId="26606"/>
          <ac:graphicFrameMkLst>
            <pc:docMk/>
            <pc:sldMk cId="347018388" sldId="262"/>
            <ac:graphicFrameMk id="17" creationId="{F3615647-EF27-2616-3913-2DB5B503E5D8}"/>
          </ac:graphicFrameMkLst>
        </pc:graphicFrameChg>
        <pc:graphicFrameChg chg="add">
          <ac:chgData name="Bethan Davies" userId="19a5a81be54f38ee" providerId="LiveId" clId="{2EFE488E-91AD-4D3F-A8D1-194BAD2A9CB9}" dt="2026-03-16T21:15:30.942" v="430" actId="26606"/>
          <ac:graphicFrameMkLst>
            <pc:docMk/>
            <pc:sldMk cId="347018388" sldId="262"/>
            <ac:graphicFrameMk id="21" creationId="{04E42B7B-4655-9ABF-EB35-7873BE1B90DE}"/>
          </ac:graphicFrameMkLst>
        </pc:graphicFrameChg>
        <pc:picChg chg="add del">
          <ac:chgData name="Bethan Davies" userId="19a5a81be54f38ee" providerId="LiveId" clId="{2EFE488E-91AD-4D3F-A8D1-194BAD2A9CB9}" dt="2026-03-16T21:15:24.935" v="427" actId="26606"/>
          <ac:picMkLst>
            <pc:docMk/>
            <pc:sldMk cId="347018388" sldId="262"/>
            <ac:picMk id="11" creationId="{0844C2CE-797F-485C-77D1-61DA10BAD93A}"/>
          </ac:picMkLst>
        </pc:picChg>
        <pc:picChg chg="add">
          <ac:chgData name="Bethan Davies" userId="19a5a81be54f38ee" providerId="LiveId" clId="{2EFE488E-91AD-4D3F-A8D1-194BAD2A9CB9}" dt="2026-03-16T21:15:30.942" v="430" actId="26606"/>
          <ac:picMkLst>
            <pc:docMk/>
            <pc:sldMk cId="347018388" sldId="262"/>
            <ac:picMk id="19" creationId="{0844C2CE-797F-485C-77D1-61DA10BAD93A}"/>
          </ac:picMkLst>
        </pc:picChg>
      </pc:sldChg>
      <pc:sldChg chg="addSp modSp new mod ord setBg">
        <pc:chgData name="Bethan Davies" userId="19a5a81be54f38ee" providerId="LiveId" clId="{2EFE488E-91AD-4D3F-A8D1-194BAD2A9CB9}" dt="2026-03-16T21:17:58.398" v="454" actId="26606"/>
        <pc:sldMkLst>
          <pc:docMk/>
          <pc:sldMk cId="688029919" sldId="263"/>
        </pc:sldMkLst>
        <pc:spChg chg="mo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2" creationId="{8A92F9B3-E30C-3FB4-CA38-CD35180DFA81}"/>
          </ac:spMkLst>
        </pc:spChg>
        <pc:spChg chg="mo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3" creationId="{6F01B9C1-F853-B5EF-A773-840A703B5AA2}"/>
          </ac:spMkLst>
        </pc:spChg>
        <pc:spChg chg="mo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4" creationId="{2544279B-71FA-A98C-4493-514DC8315EF7}"/>
          </ac:spMkLst>
        </pc:spChg>
        <pc:spChg chg="mo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5" creationId="{D15919CF-48CF-3571-12F6-BD2DC3FBBD3B}"/>
          </ac:spMkLst>
        </pc:spChg>
        <pc:spChg chg="mod or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6" creationId="{A79628F9-211A-C8DB-4681-56B82BE813FB}"/>
          </ac:spMkLst>
        </pc:spChg>
        <pc:spChg chg="ad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11" creationId="{907EF6B7-1338-4443-8C46-6A318D952DFD}"/>
          </ac:spMkLst>
        </pc:spChg>
        <pc:spChg chg="ad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13" creationId="{DAAE4CDD-124C-4DCF-9584-B6033B545DD5}"/>
          </ac:spMkLst>
        </pc:spChg>
        <pc:spChg chg="add">
          <ac:chgData name="Bethan Davies" userId="19a5a81be54f38ee" providerId="LiveId" clId="{2EFE488E-91AD-4D3F-A8D1-194BAD2A9CB9}" dt="2026-03-16T21:17:58.398" v="454" actId="26606"/>
          <ac:spMkLst>
            <pc:docMk/>
            <pc:sldMk cId="688029919" sldId="263"/>
            <ac:spMk id="15" creationId="{081E4A58-353D-44AE-B2FC-2A74E2E400F7}"/>
          </ac:spMkLst>
        </pc:spChg>
      </pc:sldChg>
      <pc:sldChg chg="addSp delSp modSp new mod ord setBg">
        <pc:chgData name="Bethan Davies" userId="19a5a81be54f38ee" providerId="LiveId" clId="{2EFE488E-91AD-4D3F-A8D1-194BAD2A9CB9}" dt="2026-03-16T21:35:21.654" v="634" actId="20577"/>
        <pc:sldMkLst>
          <pc:docMk/>
          <pc:sldMk cId="362634951" sldId="264"/>
        </pc:sldMkLst>
        <pc:spChg chg="mod">
          <ac:chgData name="Bethan Davies" userId="19a5a81be54f38ee" providerId="LiveId" clId="{2EFE488E-91AD-4D3F-A8D1-194BAD2A9CB9}" dt="2026-03-16T21:32:34.323" v="606" actId="20577"/>
          <ac:spMkLst>
            <pc:docMk/>
            <pc:sldMk cId="362634951" sldId="264"/>
            <ac:spMk id="2" creationId="{BE55BB4F-83FA-B95C-75D6-AA96752DE375}"/>
          </ac:spMkLst>
        </pc:spChg>
        <pc:spChg chg="add del mo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3" creationId="{80848D01-7EE8-3CF8-666A-67CEC6CBB99D}"/>
          </ac:spMkLst>
        </pc:spChg>
        <pc:spChg chg="mod">
          <ac:chgData name="Bethan Davies" userId="19a5a81be54f38ee" providerId="LiveId" clId="{2EFE488E-91AD-4D3F-A8D1-194BAD2A9CB9}" dt="2026-03-16T21:35:21.654" v="634" actId="20577"/>
          <ac:spMkLst>
            <pc:docMk/>
            <pc:sldMk cId="362634951" sldId="264"/>
            <ac:spMk id="4" creationId="{131CD37B-EE17-1F3C-DA27-88A5451E8001}"/>
          </ac:spMkLst>
        </pc:spChg>
        <pc:spChg chg="mod or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5" creationId="{18F0DFD2-A384-1FDC-CC2C-541314574A1C}"/>
          </ac:spMkLst>
        </pc:spChg>
        <pc:spChg chg="mod or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6" creationId="{F8C03A51-59BE-254B-6F32-862DD0188D54}"/>
          </ac:spMkLst>
        </pc:spChg>
        <pc:spChg chg="add del">
          <ac:chgData name="Bethan Davies" userId="19a5a81be54f38ee" providerId="LiveId" clId="{2EFE488E-91AD-4D3F-A8D1-194BAD2A9CB9}" dt="2026-03-16T21:13:55.296" v="411" actId="26606"/>
          <ac:spMkLst>
            <pc:docMk/>
            <pc:sldMk cId="362634951" sldId="264"/>
            <ac:spMk id="11" creationId="{FA3C7DEA-BCC2-4295-8850-147993296189}"/>
          </ac:spMkLst>
        </pc:spChg>
        <pc:spChg chg="add del">
          <ac:chgData name="Bethan Davies" userId="19a5a81be54f38ee" providerId="LiveId" clId="{2EFE488E-91AD-4D3F-A8D1-194BAD2A9CB9}" dt="2026-03-16T21:13:23.028" v="401" actId="26606"/>
          <ac:spMkLst>
            <pc:docMk/>
            <pc:sldMk cId="362634951" sldId="264"/>
            <ac:spMk id="12" creationId="{BACC6370-2D7E-4714-9D71-7542949D7D5D}"/>
          </ac:spMkLst>
        </pc:spChg>
        <pc:spChg chg="add del">
          <ac:chgData name="Bethan Davies" userId="19a5a81be54f38ee" providerId="LiveId" clId="{2EFE488E-91AD-4D3F-A8D1-194BAD2A9CB9}" dt="2026-03-16T21:13:41.356" v="407" actId="26606"/>
          <ac:spMkLst>
            <pc:docMk/>
            <pc:sldMk cId="362634951" sldId="264"/>
            <ac:spMk id="13" creationId="{B50AB553-2A96-4A92-96F2-93548E096954}"/>
          </ac:spMkLst>
        </pc:spChg>
        <pc:spChg chg="add del">
          <ac:chgData name="Bethan Davies" userId="19a5a81be54f38ee" providerId="LiveId" clId="{2EFE488E-91AD-4D3F-A8D1-194BAD2A9CB9}" dt="2026-03-16T21:13:23.028" v="401" actId="26606"/>
          <ac:spMkLst>
            <pc:docMk/>
            <pc:sldMk cId="362634951" sldId="264"/>
            <ac:spMk id="14" creationId="{F68B3F68-107C-434F-AA38-110D5EA91B85}"/>
          </ac:spMkLst>
        </pc:spChg>
        <pc:spChg chg="add del">
          <ac:chgData name="Bethan Davies" userId="19a5a81be54f38ee" providerId="LiveId" clId="{2EFE488E-91AD-4D3F-A8D1-194BAD2A9CB9}" dt="2026-03-16T21:13:23.028" v="401" actId="26606"/>
          <ac:spMkLst>
            <pc:docMk/>
            <pc:sldMk cId="362634951" sldId="264"/>
            <ac:spMk id="16" creationId="{AAD0DBB9-1A4B-4391-81D4-CB19F9AB918A}"/>
          </ac:spMkLst>
        </pc:spChg>
        <pc:spChg chg="add del">
          <ac:chgData name="Bethan Davies" userId="19a5a81be54f38ee" providerId="LiveId" clId="{2EFE488E-91AD-4D3F-A8D1-194BAD2A9CB9}" dt="2026-03-16T21:13:23.028" v="401" actId="26606"/>
          <ac:spMkLst>
            <pc:docMk/>
            <pc:sldMk cId="362634951" sldId="264"/>
            <ac:spMk id="18" creationId="{063BBA22-50EA-4C4D-BE05-F1CE4E63AA56}"/>
          </ac:spMkLst>
        </pc:spChg>
        <pc:spChg chg="add del">
          <ac:chgData name="Bethan Davies" userId="19a5a81be54f38ee" providerId="LiveId" clId="{2EFE488E-91AD-4D3F-A8D1-194BAD2A9CB9}" dt="2026-03-16T21:13:26.248" v="403" actId="26606"/>
          <ac:spMkLst>
            <pc:docMk/>
            <pc:sldMk cId="362634951" sldId="264"/>
            <ac:spMk id="20" creationId="{04812C46-200A-4DEB-A05E-3ED6C68C2387}"/>
          </ac:spMkLst>
        </pc:spChg>
        <pc:spChg chg="add del">
          <ac:chgData name="Bethan Davies" userId="19a5a81be54f38ee" providerId="LiveId" clId="{2EFE488E-91AD-4D3F-A8D1-194BAD2A9CB9}" dt="2026-03-16T21:13:26.248" v="403" actId="26606"/>
          <ac:spMkLst>
            <pc:docMk/>
            <pc:sldMk cId="362634951" sldId="264"/>
            <ac:spMk id="22" creationId="{D1EA859B-E555-4109-94F3-6700E046E008}"/>
          </ac:spMkLst>
        </pc:spChg>
        <pc:spChg chg="add del">
          <ac:chgData name="Bethan Davies" userId="19a5a81be54f38ee" providerId="LiveId" clId="{2EFE488E-91AD-4D3F-A8D1-194BAD2A9CB9}" dt="2026-03-16T21:13:26.248" v="403" actId="26606"/>
          <ac:spMkLst>
            <pc:docMk/>
            <pc:sldMk cId="362634951" sldId="264"/>
            <ac:spMk id="23" creationId="{80848D01-7EE8-3CF8-666A-67CEC6CBB99D}"/>
          </ac:spMkLst>
        </pc:spChg>
        <pc:spChg chg="add del">
          <ac:chgData name="Bethan Davies" userId="19a5a81be54f38ee" providerId="LiveId" clId="{2EFE488E-91AD-4D3F-A8D1-194BAD2A9CB9}" dt="2026-03-16T21:13:34.102" v="405" actId="26606"/>
          <ac:spMkLst>
            <pc:docMk/>
            <pc:sldMk cId="362634951" sldId="264"/>
            <ac:spMk id="25" creationId="{C0763A76-9F1C-4FC5-82B7-DD475DA461B2}"/>
          </ac:spMkLst>
        </pc:spChg>
        <pc:spChg chg="add del">
          <ac:chgData name="Bethan Davies" userId="19a5a81be54f38ee" providerId="LiveId" clId="{2EFE488E-91AD-4D3F-A8D1-194BAD2A9CB9}" dt="2026-03-16T21:13:34.102" v="405" actId="26606"/>
          <ac:spMkLst>
            <pc:docMk/>
            <pc:sldMk cId="362634951" sldId="264"/>
            <ac:spMk id="26" creationId="{E81BF4F6-F2CF-4984-9D14-D6966D92F99F}"/>
          </ac:spMkLst>
        </pc:spChg>
        <pc:spChg chg="add del">
          <ac:chgData name="Bethan Davies" userId="19a5a81be54f38ee" providerId="LiveId" clId="{2EFE488E-91AD-4D3F-A8D1-194BAD2A9CB9}" dt="2026-03-16T21:13:34.102" v="405" actId="26606"/>
          <ac:spMkLst>
            <pc:docMk/>
            <pc:sldMk cId="362634951" sldId="264"/>
            <ac:spMk id="27" creationId="{80848D01-7EE8-3CF8-666A-67CEC6CBB99D}"/>
          </ac:spMkLst>
        </pc:spChg>
        <pc:spChg chg="add del">
          <ac:chgData name="Bethan Davies" userId="19a5a81be54f38ee" providerId="LiveId" clId="{2EFE488E-91AD-4D3F-A8D1-194BAD2A9CB9}" dt="2026-03-16T21:13:55.296" v="411" actId="26606"/>
          <ac:spMkLst>
            <pc:docMk/>
            <pc:sldMk cId="362634951" sldId="264"/>
            <ac:spMk id="34" creationId="{C289949D-B9F6-468A-86FE-2694DC5AE773}"/>
          </ac:spMkLst>
        </pc:spChg>
        <pc:spChg chg="add del">
          <ac:chgData name="Bethan Davies" userId="19a5a81be54f38ee" providerId="LiveId" clId="{2EFE488E-91AD-4D3F-A8D1-194BAD2A9CB9}" dt="2026-03-16T21:13:55.296" v="411" actId="26606"/>
          <ac:spMkLst>
            <pc:docMk/>
            <pc:sldMk cId="362634951" sldId="264"/>
            <ac:spMk id="37" creationId="{80848D01-7EE8-3CF8-666A-67CEC6CBB99D}"/>
          </ac:spMkLst>
        </pc:spChg>
        <pc:spChg chg="ad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39" creationId="{D038248A-211C-4EEC-8401-C761B929FB52}"/>
          </ac:spMkLst>
        </pc:spChg>
        <pc:spChg chg="ad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40" creationId="{C30A849F-66D9-40C8-BEC8-35AFF8F4568F}"/>
          </ac:spMkLst>
        </pc:spChg>
        <pc:spChg chg="add">
          <ac:chgData name="Bethan Davies" userId="19a5a81be54f38ee" providerId="LiveId" clId="{2EFE488E-91AD-4D3F-A8D1-194BAD2A9CB9}" dt="2026-03-16T21:13:55.310" v="412" actId="26606"/>
          <ac:spMkLst>
            <pc:docMk/>
            <pc:sldMk cId="362634951" sldId="264"/>
            <ac:spMk id="46" creationId="{80848D01-7EE8-3CF8-666A-67CEC6CBB99D}"/>
          </ac:spMkLst>
        </pc:spChg>
        <pc:grpChg chg="add del">
          <ac:chgData name="Bethan Davies" userId="19a5a81be54f38ee" providerId="LiveId" clId="{2EFE488E-91AD-4D3F-A8D1-194BAD2A9CB9}" dt="2026-03-16T21:13:55.296" v="411" actId="26606"/>
          <ac:grpSpMkLst>
            <pc:docMk/>
            <pc:sldMk cId="362634951" sldId="264"/>
            <ac:grpSpMk id="15" creationId="{E4DF0958-0C87-4C28-9554-2FADC788C2B1}"/>
          </ac:grpSpMkLst>
        </pc:grpChg>
        <pc:grpChg chg="add">
          <ac:chgData name="Bethan Davies" userId="19a5a81be54f38ee" providerId="LiveId" clId="{2EFE488E-91AD-4D3F-A8D1-194BAD2A9CB9}" dt="2026-03-16T21:13:55.310" v="412" actId="26606"/>
          <ac:grpSpMkLst>
            <pc:docMk/>
            <pc:sldMk cId="362634951" sldId="264"/>
            <ac:grpSpMk id="41" creationId="{04542298-A2B1-480F-A11C-A40EDD19B857}"/>
          </ac:grpSpMkLst>
        </pc:grpChg>
        <pc:grpChg chg="add">
          <ac:chgData name="Bethan Davies" userId="19a5a81be54f38ee" providerId="LiveId" clId="{2EFE488E-91AD-4D3F-A8D1-194BAD2A9CB9}" dt="2026-03-16T21:13:55.310" v="412" actId="26606"/>
          <ac:grpSpMkLst>
            <pc:docMk/>
            <pc:sldMk cId="362634951" sldId="264"/>
            <ac:grpSpMk id="47" creationId="{2A5C9C35-2375-49EB-B99C-17C87D42FE7C}"/>
          </ac:grpSpMkLst>
        </pc:grpChg>
        <pc:graphicFrameChg chg="add del">
          <ac:chgData name="Bethan Davies" userId="19a5a81be54f38ee" providerId="LiveId" clId="{2EFE488E-91AD-4D3F-A8D1-194BAD2A9CB9}" dt="2026-03-16T21:13:23.028" v="401" actId="26606"/>
          <ac:graphicFrameMkLst>
            <pc:docMk/>
            <pc:sldMk cId="362634951" sldId="264"/>
            <ac:graphicFrameMk id="8" creationId="{8A14F4B8-BEAA-C245-CEB5-26777736EC98}"/>
          </ac:graphicFrameMkLst>
        </pc:graphicFrameChg>
        <pc:graphicFrameChg chg="add del">
          <ac:chgData name="Bethan Davies" userId="19a5a81be54f38ee" providerId="LiveId" clId="{2EFE488E-91AD-4D3F-A8D1-194BAD2A9CB9}" dt="2026-03-16T21:13:41.356" v="407" actId="26606"/>
          <ac:graphicFrameMkLst>
            <pc:docMk/>
            <pc:sldMk cId="362634951" sldId="264"/>
            <ac:graphicFrameMk id="30" creationId="{626FD7BE-AFF1-9A51-2C35-CC8C97E1AFE4}"/>
          </ac:graphicFrameMkLst>
        </pc:graphicFrameChg>
        <pc:graphicFrameChg chg="add del">
          <ac:chgData name="Bethan Davies" userId="19a5a81be54f38ee" providerId="LiveId" clId="{2EFE488E-91AD-4D3F-A8D1-194BAD2A9CB9}" dt="2026-03-16T21:13:52.615" v="409" actId="26606"/>
          <ac:graphicFrameMkLst>
            <pc:docMk/>
            <pc:sldMk cId="362634951" sldId="264"/>
            <ac:graphicFrameMk id="32" creationId="{C243B3E6-C62E-45F6-9862-77523B447115}"/>
          </ac:graphicFrameMkLst>
        </pc:graphicFrameChg>
        <pc:picChg chg="add del">
          <ac:chgData name="Bethan Davies" userId="19a5a81be54f38ee" providerId="LiveId" clId="{2EFE488E-91AD-4D3F-A8D1-194BAD2A9CB9}" dt="2026-03-16T21:13:41.356" v="407" actId="26606"/>
          <ac:picMkLst>
            <pc:docMk/>
            <pc:sldMk cId="362634951" sldId="264"/>
            <ac:picMk id="9" creationId="{EAC439D8-8924-1454-C287-7E3F30AE8E7A}"/>
          </ac:picMkLst>
        </pc:picChg>
        <pc:picChg chg="add del">
          <ac:chgData name="Bethan Davies" userId="19a5a81be54f38ee" providerId="LiveId" clId="{2EFE488E-91AD-4D3F-A8D1-194BAD2A9CB9}" dt="2026-03-16T21:13:26.248" v="403" actId="26606"/>
          <ac:picMkLst>
            <pc:docMk/>
            <pc:sldMk cId="362634951" sldId="264"/>
            <ac:picMk id="21" creationId="{23F534E7-D625-01FC-BC46-3C9308ED72B5}"/>
          </ac:picMkLst>
        </pc:picChg>
        <pc:picChg chg="add del">
          <ac:chgData name="Bethan Davies" userId="19a5a81be54f38ee" providerId="LiveId" clId="{2EFE488E-91AD-4D3F-A8D1-194BAD2A9CB9}" dt="2026-03-16T21:13:34.102" v="405" actId="26606"/>
          <ac:picMkLst>
            <pc:docMk/>
            <pc:sldMk cId="362634951" sldId="264"/>
            <ac:picMk id="28" creationId="{33209387-79ED-77FA-77CF-BD3242FF1AE2}"/>
          </ac:picMkLst>
        </pc:picChg>
      </pc:sldChg>
      <pc:sldChg chg="addSp delSp modSp new mod setBg">
        <pc:chgData name="Bethan Davies" userId="19a5a81be54f38ee" providerId="LiveId" clId="{2EFE488E-91AD-4D3F-A8D1-194BAD2A9CB9}" dt="2026-03-16T21:32:28.211" v="602" actId="14100"/>
        <pc:sldMkLst>
          <pc:docMk/>
          <pc:sldMk cId="1357213568" sldId="265"/>
        </pc:sldMkLst>
        <pc:spChg chg="mod">
          <ac:chgData name="Bethan Davies" userId="19a5a81be54f38ee" providerId="LiveId" clId="{2EFE488E-91AD-4D3F-A8D1-194BAD2A9CB9}" dt="2026-03-16T21:32:28.211" v="602" actId="14100"/>
          <ac:spMkLst>
            <pc:docMk/>
            <pc:sldMk cId="1357213568" sldId="265"/>
            <ac:spMk id="2" creationId="{45E6C34B-26B3-862C-AEB4-F2DC9C8C97F1}"/>
          </ac:spMkLst>
        </pc:spChg>
        <pc:spChg chg="add del mod or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3" creationId="{D993A760-6AD2-4C35-42F3-0ED3EFD1BD21}"/>
          </ac:spMkLst>
        </pc:spChg>
        <pc:spChg chg="mo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4" creationId="{93C77037-AC96-988B-265F-4916D23E0AAA}"/>
          </ac:spMkLst>
        </pc:spChg>
        <pc:spChg chg="mod or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5" creationId="{F8A42A04-1236-0C2D-BA34-87F1FC1BE859}"/>
          </ac:spMkLst>
        </pc:spChg>
        <pc:spChg chg="mod or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6" creationId="{F2175384-C68C-CEA0-6D16-A4DA869C1F08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11" creationId="{09588DA8-065E-4F6F-8EFD-43104AB2E0CF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13" creationId="{C4285719-470E-454C-AF62-8323075F1F5B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15" creationId="{CD9FE4EF-C4D8-49A0-B2FF-81D8DB7D8A24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17" creationId="{4300840D-0A0B-4512-BACA-B439D5B9C57C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19" creationId="{D2B78728-A580-49A7-84F9-6EF6F583ADE0}"/>
          </ac:spMkLst>
        </pc:spChg>
        <pc:spChg chg="add del">
          <ac:chgData name="Bethan Davies" userId="19a5a81be54f38ee" providerId="LiveId" clId="{2EFE488E-91AD-4D3F-A8D1-194BAD2A9CB9}" dt="2026-03-16T21:14:11.896" v="414" actId="26606"/>
          <ac:spMkLst>
            <pc:docMk/>
            <pc:sldMk cId="1357213568" sldId="265"/>
            <ac:spMk id="21" creationId="{38FAA1A1-D861-433F-88FA-1E9D6FD31D11}"/>
          </ac:spMkLst>
        </pc:spChg>
        <pc:spChg chg="add del">
          <ac:chgData name="Bethan Davies" userId="19a5a81be54f38ee" providerId="LiveId" clId="{2EFE488E-91AD-4D3F-A8D1-194BAD2A9CB9}" dt="2026-03-16T21:14:18.005" v="416" actId="26606"/>
          <ac:spMkLst>
            <pc:docMk/>
            <pc:sldMk cId="1357213568" sldId="265"/>
            <ac:spMk id="25" creationId="{B50AB553-2A96-4A92-96F2-93548E096954}"/>
          </ac:spMkLst>
        </pc:spChg>
        <pc:spChg chg="add del">
          <ac:chgData name="Bethan Davies" userId="19a5a81be54f38ee" providerId="LiveId" clId="{2EFE488E-91AD-4D3F-A8D1-194BAD2A9CB9}" dt="2026-03-16T21:14:26.013" v="418" actId="26606"/>
          <ac:spMkLst>
            <pc:docMk/>
            <pc:sldMk cId="1357213568" sldId="265"/>
            <ac:spMk id="27" creationId="{907EF6B7-1338-4443-8C46-6A318D952DFD}"/>
          </ac:spMkLst>
        </pc:spChg>
        <pc:spChg chg="add del">
          <ac:chgData name="Bethan Davies" userId="19a5a81be54f38ee" providerId="LiveId" clId="{2EFE488E-91AD-4D3F-A8D1-194BAD2A9CB9}" dt="2026-03-16T21:14:26.013" v="418" actId="26606"/>
          <ac:spMkLst>
            <pc:docMk/>
            <pc:sldMk cId="1357213568" sldId="265"/>
            <ac:spMk id="28" creationId="{DAAE4CDD-124C-4DCF-9584-B6033B545DD5}"/>
          </ac:spMkLst>
        </pc:spChg>
        <pc:spChg chg="add del">
          <ac:chgData name="Bethan Davies" userId="19a5a81be54f38ee" providerId="LiveId" clId="{2EFE488E-91AD-4D3F-A8D1-194BAD2A9CB9}" dt="2026-03-16T21:14:26.013" v="418" actId="26606"/>
          <ac:spMkLst>
            <pc:docMk/>
            <pc:sldMk cId="1357213568" sldId="265"/>
            <ac:spMk id="29" creationId="{081E4A58-353D-44AE-B2FC-2A74E2E400F7}"/>
          </ac:spMkLst>
        </pc:spChg>
        <pc:spChg chg="add del">
          <ac:chgData name="Bethan Davies" userId="19a5a81be54f38ee" providerId="LiveId" clId="{2EFE488E-91AD-4D3F-A8D1-194BAD2A9CB9}" dt="2026-03-16T21:14:26.013" v="418" actId="26606"/>
          <ac:spMkLst>
            <pc:docMk/>
            <pc:sldMk cId="1357213568" sldId="265"/>
            <ac:spMk id="30" creationId="{D993A760-6AD2-4C35-42F3-0ED3EFD1BD21}"/>
          </ac:spMkLst>
        </pc:spChg>
        <pc:spChg chg="add del">
          <ac:chgData name="Bethan Davies" userId="19a5a81be54f38ee" providerId="LiveId" clId="{2EFE488E-91AD-4D3F-A8D1-194BAD2A9CB9}" dt="2026-03-16T21:14:34.550" v="420" actId="26606"/>
          <ac:spMkLst>
            <pc:docMk/>
            <pc:sldMk cId="1357213568" sldId="265"/>
            <ac:spMk id="32" creationId="{D993A760-6AD2-4C35-42F3-0ED3EFD1BD21}"/>
          </ac:spMkLst>
        </pc:spChg>
        <pc:spChg chg="ad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35" creationId="{907EF6B7-1338-4443-8C46-6A318D952DFD}"/>
          </ac:spMkLst>
        </pc:spChg>
        <pc:spChg chg="ad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36" creationId="{DAAE4CDD-124C-4DCF-9584-B6033B545DD5}"/>
          </ac:spMkLst>
        </pc:spChg>
        <pc:spChg chg="ad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37" creationId="{081E4A58-353D-44AE-B2FC-2A74E2E400F7}"/>
          </ac:spMkLst>
        </pc:spChg>
        <pc:spChg chg="add">
          <ac:chgData name="Bethan Davies" userId="19a5a81be54f38ee" providerId="LiveId" clId="{2EFE488E-91AD-4D3F-A8D1-194BAD2A9CB9}" dt="2026-03-16T21:14:34.559" v="421" actId="26606"/>
          <ac:spMkLst>
            <pc:docMk/>
            <pc:sldMk cId="1357213568" sldId="265"/>
            <ac:spMk id="38" creationId="{D993A760-6AD2-4C35-42F3-0ED3EFD1BD21}"/>
          </ac:spMkLst>
        </pc:spChg>
        <pc:graphicFrameChg chg="add del">
          <ac:chgData name="Bethan Davies" userId="19a5a81be54f38ee" providerId="LiveId" clId="{2EFE488E-91AD-4D3F-A8D1-194BAD2A9CB9}" dt="2026-03-16T21:14:18.005" v="416" actId="26606"/>
          <ac:graphicFrameMkLst>
            <pc:docMk/>
            <pc:sldMk cId="1357213568" sldId="265"/>
            <ac:graphicFrameMk id="8" creationId="{5D97BE71-67B3-CE5D-BC84-F6A2FD9130FC}"/>
          </ac:graphicFrameMkLst>
        </pc:graphicFrameChg>
        <pc:picChg chg="add del">
          <ac:chgData name="Bethan Davies" userId="19a5a81be54f38ee" providerId="LiveId" clId="{2EFE488E-91AD-4D3F-A8D1-194BAD2A9CB9}" dt="2026-03-16T21:14:18.005" v="416" actId="26606"/>
          <ac:picMkLst>
            <pc:docMk/>
            <pc:sldMk cId="1357213568" sldId="265"/>
            <ac:picMk id="9" creationId="{09CDC81E-324D-91EE-FE5A-4A6AC66CC452}"/>
          </ac:picMkLst>
        </pc:picChg>
        <pc:picChg chg="add del">
          <ac:chgData name="Bethan Davies" userId="19a5a81be54f38ee" providerId="LiveId" clId="{2EFE488E-91AD-4D3F-A8D1-194BAD2A9CB9}" dt="2026-03-16T21:14:34.550" v="420" actId="26606"/>
          <ac:picMkLst>
            <pc:docMk/>
            <pc:sldMk cId="1357213568" sldId="265"/>
            <ac:picMk id="33" creationId="{3EBA6B20-0755-A026-70AD-DDF82C6BFFAB}"/>
          </ac:picMkLst>
        </pc:picChg>
      </pc:sldChg>
      <pc:sldChg chg="addSp delSp modSp new mod ord setBg">
        <pc:chgData name="Bethan Davies" userId="19a5a81be54f38ee" providerId="LiveId" clId="{2EFE488E-91AD-4D3F-A8D1-194BAD2A9CB9}" dt="2026-03-16T21:32:52.810" v="608" actId="404"/>
        <pc:sldMkLst>
          <pc:docMk/>
          <pc:sldMk cId="790419964" sldId="266"/>
        </pc:sldMkLst>
        <pc:spChg chg="mod">
          <ac:chgData name="Bethan Davies" userId="19a5a81be54f38ee" providerId="LiveId" clId="{2EFE488E-91AD-4D3F-A8D1-194BAD2A9CB9}" dt="2026-03-16T21:32:52.810" v="608" actId="404"/>
          <ac:spMkLst>
            <pc:docMk/>
            <pc:sldMk cId="790419964" sldId="266"/>
            <ac:spMk id="2" creationId="{B1CAC2FB-4C11-2250-6399-DEB5DAE72E8C}"/>
          </ac:spMkLst>
        </pc:spChg>
        <pc:spChg chg="mo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3" creationId="{F6C7351E-F53D-BBA7-0A25-AB977DA87F2E}"/>
          </ac:spMkLst>
        </pc:spChg>
        <pc:spChg chg="mo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4" creationId="{56844C2A-15A2-834E-5F96-0EA5840CAD1E}"/>
          </ac:spMkLst>
        </pc:spChg>
        <pc:spChg chg="mo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5" creationId="{F4A65E23-20AA-3F1B-2997-0DD0A31BF93B}"/>
          </ac:spMkLst>
        </pc:spChg>
        <pc:spChg chg="mod or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6" creationId="{CF70FA4A-25A3-1921-6ABD-818440DF5F95}"/>
          </ac:spMkLst>
        </pc:spChg>
        <pc:spChg chg="add del">
          <ac:chgData name="Bethan Davies" userId="19a5a81be54f38ee" providerId="LiveId" clId="{2EFE488E-91AD-4D3F-A8D1-194BAD2A9CB9}" dt="2026-03-16T21:14:45.128" v="423" actId="26606"/>
          <ac:spMkLst>
            <pc:docMk/>
            <pc:sldMk cId="790419964" sldId="266"/>
            <ac:spMk id="11" creationId="{907EF6B7-1338-4443-8C46-6A318D952DFD}"/>
          </ac:spMkLst>
        </pc:spChg>
        <pc:spChg chg="add del">
          <ac:chgData name="Bethan Davies" userId="19a5a81be54f38ee" providerId="LiveId" clId="{2EFE488E-91AD-4D3F-A8D1-194BAD2A9CB9}" dt="2026-03-16T21:14:45.128" v="423" actId="26606"/>
          <ac:spMkLst>
            <pc:docMk/>
            <pc:sldMk cId="790419964" sldId="266"/>
            <ac:spMk id="13" creationId="{DAAE4CDD-124C-4DCF-9584-B6033B545DD5}"/>
          </ac:spMkLst>
        </pc:spChg>
        <pc:spChg chg="add del">
          <ac:chgData name="Bethan Davies" userId="19a5a81be54f38ee" providerId="LiveId" clId="{2EFE488E-91AD-4D3F-A8D1-194BAD2A9CB9}" dt="2026-03-16T21:14:45.128" v="423" actId="26606"/>
          <ac:spMkLst>
            <pc:docMk/>
            <pc:sldMk cId="790419964" sldId="266"/>
            <ac:spMk id="15" creationId="{081E4A58-353D-44AE-B2FC-2A74E2E400F7}"/>
          </ac:spMkLst>
        </pc:spChg>
        <pc:spChg chg="ad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17" creationId="{FA23A907-97FB-4A8F-880A-DD77401C4296}"/>
          </ac:spMkLst>
        </pc:spChg>
        <pc:spChg chg="ad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18" creationId="{C2554CA6-288E-4202-BC52-2E5A8F0C0AED}"/>
          </ac:spMkLst>
        </pc:spChg>
        <pc:spChg chg="ad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19" creationId="{B10BB131-AC8E-4A8E-A5D1-36260F720C3B}"/>
          </ac:spMkLst>
        </pc:spChg>
        <pc:spChg chg="add">
          <ac:chgData name="Bethan Davies" userId="19a5a81be54f38ee" providerId="LiveId" clId="{2EFE488E-91AD-4D3F-A8D1-194BAD2A9CB9}" dt="2026-03-16T21:14:45.136" v="424" actId="26606"/>
          <ac:spMkLst>
            <pc:docMk/>
            <pc:sldMk cId="790419964" sldId="266"/>
            <ac:spMk id="20" creationId="{5B7778FC-632E-4DCA-A7CB-0D7731CCF970}"/>
          </ac:spMkLst>
        </pc:spChg>
      </pc:sldChg>
      <pc:sldChg chg="addSp delSp modSp new mod setBg">
        <pc:chgData name="Bethan Davies" userId="19a5a81be54f38ee" providerId="LiveId" clId="{2EFE488E-91AD-4D3F-A8D1-194BAD2A9CB9}" dt="2026-03-16T21:19:44.281" v="487" actId="20577"/>
        <pc:sldMkLst>
          <pc:docMk/>
          <pc:sldMk cId="418771309" sldId="267"/>
        </pc:sldMkLst>
        <pc:spChg chg="mod or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2" creationId="{CF418B9F-5229-7272-1CAB-6684A1446A7C}"/>
          </ac:spMkLst>
        </pc:spChg>
        <pc:spChg chg="mod">
          <ac:chgData name="Bethan Davies" userId="19a5a81be54f38ee" providerId="LiveId" clId="{2EFE488E-91AD-4D3F-A8D1-194BAD2A9CB9}" dt="2026-03-16T21:19:44.281" v="487" actId="20577"/>
          <ac:spMkLst>
            <pc:docMk/>
            <pc:sldMk cId="418771309" sldId="267"/>
            <ac:spMk id="3" creationId="{2A243E64-44EB-C457-0699-4F4E88211F68}"/>
          </ac:spMkLst>
        </pc:spChg>
        <pc:spChg chg="mo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4" creationId="{4E3369D0-1DB7-F448-4DC7-CEF5A66092B9}"/>
          </ac:spMkLst>
        </pc:spChg>
        <pc:spChg chg="mo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5" creationId="{5732DA65-51E3-CB79-6685-16860826FA6E}"/>
          </ac:spMkLst>
        </pc:spChg>
        <pc:spChg chg="mod or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6" creationId="{F37461E8-8AB0-A914-E57D-C2256B144725}"/>
          </ac:spMkLst>
        </pc:spChg>
        <pc:spChg chg="add del">
          <ac:chgData name="Bethan Davies" userId="19a5a81be54f38ee" providerId="LiveId" clId="{2EFE488E-91AD-4D3F-A8D1-194BAD2A9CB9}" dt="2026-03-16T21:19:05.446" v="461" actId="26606"/>
          <ac:spMkLst>
            <pc:docMk/>
            <pc:sldMk cId="418771309" sldId="267"/>
            <ac:spMk id="11" creationId="{004A8AE1-9605-41DC-920F-A4B8E8F2391D}"/>
          </ac:spMkLst>
        </pc:spChg>
        <pc:spChg chg="add del">
          <ac:chgData name="Bethan Davies" userId="19a5a81be54f38ee" providerId="LiveId" clId="{2EFE488E-91AD-4D3F-A8D1-194BAD2A9CB9}" dt="2026-03-16T21:19:05.446" v="461" actId="26606"/>
          <ac:spMkLst>
            <pc:docMk/>
            <pc:sldMk cId="418771309" sldId="267"/>
            <ac:spMk id="13" creationId="{5B7778FC-632E-4DCA-A7CB-0D7731CCF970}"/>
          </ac:spMkLst>
        </pc:spChg>
        <pc:spChg chg="add del">
          <ac:chgData name="Bethan Davies" userId="19a5a81be54f38ee" providerId="LiveId" clId="{2EFE488E-91AD-4D3F-A8D1-194BAD2A9CB9}" dt="2026-03-16T21:19:05.446" v="461" actId="26606"/>
          <ac:spMkLst>
            <pc:docMk/>
            <pc:sldMk cId="418771309" sldId="267"/>
            <ac:spMk id="15" creationId="{B10BB131-AC8E-4A8E-A5D1-36260F720C3B}"/>
          </ac:spMkLst>
        </pc:spChg>
        <pc:spChg chg="add del">
          <ac:chgData name="Bethan Davies" userId="19a5a81be54f38ee" providerId="LiveId" clId="{2EFE488E-91AD-4D3F-A8D1-194BAD2A9CB9}" dt="2026-03-16T21:19:05.446" v="461" actId="26606"/>
          <ac:spMkLst>
            <pc:docMk/>
            <pc:sldMk cId="418771309" sldId="267"/>
            <ac:spMk id="17" creationId="{FA23A907-97FB-4A8F-880A-DD77401C4296}"/>
          </ac:spMkLst>
        </pc:spChg>
        <pc:spChg chg="ad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19" creationId="{C2554CA6-288E-4202-BC52-2E5A8F0C0AED}"/>
          </ac:spMkLst>
        </pc:spChg>
        <pc:spChg chg="ad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20" creationId="{B10BB131-AC8E-4A8E-A5D1-36260F720C3B}"/>
          </ac:spMkLst>
        </pc:spChg>
        <pc:spChg chg="ad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21" creationId="{5B7778FC-632E-4DCA-A7CB-0D7731CCF970}"/>
          </ac:spMkLst>
        </pc:spChg>
        <pc:spChg chg="add">
          <ac:chgData name="Bethan Davies" userId="19a5a81be54f38ee" providerId="LiveId" clId="{2EFE488E-91AD-4D3F-A8D1-194BAD2A9CB9}" dt="2026-03-16T21:19:05.455" v="462" actId="26606"/>
          <ac:spMkLst>
            <pc:docMk/>
            <pc:sldMk cId="418771309" sldId="267"/>
            <ac:spMk id="22" creationId="{FA23A907-97FB-4A8F-880A-DD77401C4296}"/>
          </ac:spMkLst>
        </pc:spChg>
      </pc:sldChg>
      <pc:sldChg chg="addSp modSp new mod setBg">
        <pc:chgData name="Bethan Davies" userId="19a5a81be54f38ee" providerId="LiveId" clId="{2EFE488E-91AD-4D3F-A8D1-194BAD2A9CB9}" dt="2026-03-16T21:20:07.764" v="488" actId="26606"/>
        <pc:sldMkLst>
          <pc:docMk/>
          <pc:sldMk cId="3040269126" sldId="268"/>
        </pc:sldMkLst>
        <pc:spChg chg="mod">
          <ac:chgData name="Bethan Davies" userId="19a5a81be54f38ee" providerId="LiveId" clId="{2EFE488E-91AD-4D3F-A8D1-194BAD2A9CB9}" dt="2026-03-16T21:07:03.714" v="290" actId="2711"/>
          <ac:spMkLst>
            <pc:docMk/>
            <pc:sldMk cId="3040269126" sldId="268"/>
            <ac:spMk id="2" creationId="{7504D4C3-62F4-2120-1C60-75F9AAFE9FA4}"/>
          </ac:spMkLst>
        </pc:spChg>
        <pc:spChg chg="mo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3" creationId="{37A6D768-D8F9-7A47-E694-C9E65074FDD8}"/>
          </ac:spMkLst>
        </pc:spChg>
        <pc:spChg chg="mo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4" creationId="{D831BA2E-EA12-1CBA-2C6D-886C787ABC52}"/>
          </ac:spMkLst>
        </pc:spChg>
        <pc:spChg chg="mo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5" creationId="{073B46F6-C856-0A5E-9F72-63BE35B506AE}"/>
          </ac:spMkLst>
        </pc:spChg>
        <pc:spChg chg="mod or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6" creationId="{0712A1A7-0F14-A764-5ED0-07AC613B4ABE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13" creationId="{B10BB131-AC8E-4A8E-A5D1-36260F720C3B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15" creationId="{14847E93-7DC1-4D4B-8829-B19AA7137C50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19" creationId="{9F835A99-04AC-494A-A572-AFE8413CC938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21" creationId="{7B786209-1B0B-4CA9-9BDD-F7327066A84D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23" creationId="{2D2964BB-484D-45AE-AD66-D407D0629652}"/>
          </ac:spMkLst>
        </pc:spChg>
        <pc:spChg chg="add">
          <ac:chgData name="Bethan Davies" userId="19a5a81be54f38ee" providerId="LiveId" clId="{2EFE488E-91AD-4D3F-A8D1-194BAD2A9CB9}" dt="2026-03-16T21:20:07.764" v="488" actId="26606"/>
          <ac:spMkLst>
            <pc:docMk/>
            <pc:sldMk cId="3040269126" sldId="268"/>
            <ac:spMk id="25" creationId="{6691AC69-A76E-4DAB-B565-468B6B87ACF3}"/>
          </ac:spMkLst>
        </pc:spChg>
      </pc:sldChg>
      <pc:sldChg chg="addSp delSp modSp new mod setBg">
        <pc:chgData name="Bethan Davies" userId="19a5a81be54f38ee" providerId="LiveId" clId="{2EFE488E-91AD-4D3F-A8D1-194BAD2A9CB9}" dt="2026-03-16T21:20:21.825" v="493" actId="26606"/>
        <pc:sldMkLst>
          <pc:docMk/>
          <pc:sldMk cId="3479471846" sldId="269"/>
        </pc:sldMkLst>
        <pc:spChg chg="mod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2" creationId="{12B165C6-DDF7-5685-DD52-59590C77588F}"/>
          </ac:spMkLst>
        </pc:spChg>
        <pc:spChg chg="mo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" creationId="{962CEF36-489A-E3DC-FA74-799F9B7C812F}"/>
          </ac:spMkLst>
        </pc:spChg>
        <pc:spChg chg="mo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4" creationId="{98AFC525-A8DA-19A3-6520-78589CC04BA0}"/>
          </ac:spMkLst>
        </pc:spChg>
        <pc:spChg chg="mo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5" creationId="{DE7E875D-AA10-1039-C004-2FF240FAC7A7}"/>
          </ac:spMkLst>
        </pc:spChg>
        <pc:spChg chg="mod ord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6" creationId="{1A05D4B9-BF1F-43A9-3D52-D6219BA64327}"/>
          </ac:spMkLst>
        </pc:spChg>
        <pc:spChg chg="add del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11" creationId="{C2554CA6-288E-4202-BC52-2E5A8F0C0AED}"/>
          </ac:spMkLst>
        </pc:spChg>
        <pc:spChg chg="add del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13" creationId="{B10BB131-AC8E-4A8E-A5D1-36260F720C3B}"/>
          </ac:spMkLst>
        </pc:spChg>
        <pc:spChg chg="add del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15" creationId="{5B7778FC-632E-4DCA-A7CB-0D7731CCF970}"/>
          </ac:spMkLst>
        </pc:spChg>
        <pc:spChg chg="add del">
          <ac:chgData name="Bethan Davies" userId="19a5a81be54f38ee" providerId="LiveId" clId="{2EFE488E-91AD-4D3F-A8D1-194BAD2A9CB9}" dt="2026-03-16T21:20:20.159" v="490" actId="26606"/>
          <ac:spMkLst>
            <pc:docMk/>
            <pc:sldMk cId="3479471846" sldId="269"/>
            <ac:spMk id="17" creationId="{FA23A907-97FB-4A8F-880A-DD77401C4296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19" creationId="{9F835A99-04AC-494A-A572-AFE8413CC938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0" creationId="{E92FEB64-6EEA-4759-B4A4-BD2C1E660BA8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1" creationId="{7B786209-1B0B-4CA9-9BDD-F7327066A84D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2" creationId="{B10BB131-AC8E-4A8E-A5D1-36260F720C3B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3" creationId="{2D2964BB-484D-45AE-AD66-D407D0629652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5" creationId="{6691AC69-A76E-4DAB-B565-468B6B87ACF3}"/>
          </ac:spMkLst>
        </pc:spChg>
        <pc:spChg chg="add del">
          <ac:chgData name="Bethan Davies" userId="19a5a81be54f38ee" providerId="LiveId" clId="{2EFE488E-91AD-4D3F-A8D1-194BAD2A9CB9}" dt="2026-03-16T21:20:21.825" v="492" actId="26606"/>
          <ac:spMkLst>
            <pc:docMk/>
            <pc:sldMk cId="3479471846" sldId="269"/>
            <ac:spMk id="26" creationId="{5566D6E1-03A1-4D73-A4E0-35D74D568A04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29" creationId="{228FB460-D3FF-4440-A020-05982A09E517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0" creationId="{14847E93-7DC1-4D4B-8829-B19AA7137C50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1" creationId="{5566D6E1-03A1-4D73-A4E0-35D74D568A04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2" creationId="{9F835A99-04AC-494A-A572-AFE8413CC938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3" creationId="{7B786209-1B0B-4CA9-9BDD-F7327066A84D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4" creationId="{2D2964BB-484D-45AE-AD66-D407D0629652}"/>
          </ac:spMkLst>
        </pc:spChg>
        <pc:spChg chg="add">
          <ac:chgData name="Bethan Davies" userId="19a5a81be54f38ee" providerId="LiveId" clId="{2EFE488E-91AD-4D3F-A8D1-194BAD2A9CB9}" dt="2026-03-16T21:20:21.825" v="493" actId="26606"/>
          <ac:spMkLst>
            <pc:docMk/>
            <pc:sldMk cId="3479471846" sldId="269"/>
            <ac:spMk id="35" creationId="{6691AC69-A76E-4DAB-B565-468B6B87ACF3}"/>
          </ac:spMkLst>
        </pc:spChg>
      </pc:sldChg>
      <pc:sldChg chg="addSp modSp new mod setBg">
        <pc:chgData name="Bethan Davies" userId="19a5a81be54f38ee" providerId="LiveId" clId="{2EFE488E-91AD-4D3F-A8D1-194BAD2A9CB9}" dt="2026-03-16T21:20:29.554" v="494" actId="26606"/>
        <pc:sldMkLst>
          <pc:docMk/>
          <pc:sldMk cId="3928919368" sldId="270"/>
        </pc:sldMkLst>
        <pc:spChg chg="mo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2" creationId="{2AFA48A9-4435-8F0C-C658-CF363B92012D}"/>
          </ac:spMkLst>
        </pc:spChg>
        <pc:spChg chg="mo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3" creationId="{9175F4D6-F5CB-D56D-9E2E-7B00669AFDDF}"/>
          </ac:spMkLst>
        </pc:spChg>
        <pc:spChg chg="mo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4" creationId="{9CED182D-3BFC-AF47-7B8F-D70EF8CF629E}"/>
          </ac:spMkLst>
        </pc:spChg>
        <pc:spChg chg="mo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5" creationId="{37C1F553-6965-2DB5-05C2-6BBE99C60F4C}"/>
          </ac:spMkLst>
        </pc:spChg>
        <pc:spChg chg="mod or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6" creationId="{F2DEAA7B-4FC1-78A8-7EA8-B6431495B18B}"/>
          </ac:spMkLst>
        </pc:spChg>
        <pc:spChg chg="ad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11" creationId="{907EF6B7-1338-4443-8C46-6A318D952DFD}"/>
          </ac:spMkLst>
        </pc:spChg>
        <pc:spChg chg="ad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13" creationId="{DAAE4CDD-124C-4DCF-9584-B6033B545DD5}"/>
          </ac:spMkLst>
        </pc:spChg>
        <pc:spChg chg="add">
          <ac:chgData name="Bethan Davies" userId="19a5a81be54f38ee" providerId="LiveId" clId="{2EFE488E-91AD-4D3F-A8D1-194BAD2A9CB9}" dt="2026-03-16T21:20:29.554" v="494" actId="26606"/>
          <ac:spMkLst>
            <pc:docMk/>
            <pc:sldMk cId="3928919368" sldId="270"/>
            <ac:spMk id="15" creationId="{081E4A58-353D-44AE-B2FC-2A74E2E400F7}"/>
          </ac:spMkLst>
        </pc:spChg>
      </pc:sldChg>
      <pc:sldChg chg="addSp delSp modSp new mod setBg">
        <pc:chgData name="Bethan Davies" userId="19a5a81be54f38ee" providerId="LiveId" clId="{2EFE488E-91AD-4D3F-A8D1-194BAD2A9CB9}" dt="2026-03-16T21:21:10.722" v="501" actId="26606"/>
        <pc:sldMkLst>
          <pc:docMk/>
          <pc:sldMk cId="2395551668" sldId="271"/>
        </pc:sldMkLst>
        <pc:spChg chg="mo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2" creationId="{6C655C7B-86B4-E3C4-8718-5D3600586487}"/>
          </ac:spMkLst>
        </pc:spChg>
        <pc:spChg chg="add del mo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" creationId="{7B7F8737-DA1D-2421-F64F-39822CED8D88}"/>
          </ac:spMkLst>
        </pc:spChg>
        <pc:spChg chg="mo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4" creationId="{71457399-5425-5A09-21CF-BE4B5F08CEDA}"/>
          </ac:spMkLst>
        </pc:spChg>
        <pc:spChg chg="mod or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5" creationId="{EDDCC1C4-E55F-1B3C-DA9A-5B63CFE7716C}"/>
          </ac:spMkLst>
        </pc:spChg>
        <pc:spChg chg="mod or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6" creationId="{07B8DDB4-FB0C-C810-2712-5485614942A2}"/>
          </ac:spMkLst>
        </pc:spChg>
        <pc:spChg chg="add del">
          <ac:chgData name="Bethan Davies" userId="19a5a81be54f38ee" providerId="LiveId" clId="{2EFE488E-91AD-4D3F-A8D1-194BAD2A9CB9}" dt="2026-03-16T21:20:45.208" v="496" actId="26606"/>
          <ac:spMkLst>
            <pc:docMk/>
            <pc:sldMk cId="2395551668" sldId="271"/>
            <ac:spMk id="12" creationId="{56E9B3E6-E277-4D68-BA48-9CB43FFBD6E2}"/>
          </ac:spMkLst>
        </pc:spChg>
        <pc:spChg chg="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18" creationId="{3150CB11-0C61-439E-910F-5787759E72A0}"/>
          </ac:spMkLst>
        </pc:spChg>
        <pc:spChg chg="add del">
          <ac:chgData name="Bethan Davies" userId="19a5a81be54f38ee" providerId="LiveId" clId="{2EFE488E-91AD-4D3F-A8D1-194BAD2A9CB9}" dt="2026-03-16T21:20:45.208" v="496" actId="26606"/>
          <ac:spMkLst>
            <pc:docMk/>
            <pc:sldMk cId="2395551668" sldId="271"/>
            <ac:spMk id="19" creationId="{D5B0017B-2ECA-49AF-B397-DC140825DF8D}"/>
          </ac:spMkLst>
        </pc:spChg>
        <pc:spChg chg="add 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20" creationId="{43F8A58B-5155-44CE-A5FF-7647B47D0A7A}"/>
          </ac:spMkLst>
        </pc:spChg>
        <pc:spChg chg="add 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22" creationId="{443F2ACA-E6D6-4028-82DD-F03C262D5DE6}"/>
          </ac:spMkLst>
        </pc:spChg>
        <pc:spChg chg="add 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23" creationId="{BACC6370-2D7E-4714-9D71-7542949D7D5D}"/>
          </ac:spMkLst>
        </pc:spChg>
        <pc:spChg chg="add 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24" creationId="{256B2C21-A230-48C0-8DF1-C46611373C44}"/>
          </ac:spMkLst>
        </pc:spChg>
        <pc:spChg chg="add del">
          <ac:chgData name="Bethan Davies" userId="19a5a81be54f38ee" providerId="LiveId" clId="{2EFE488E-91AD-4D3F-A8D1-194BAD2A9CB9}" dt="2026-03-16T21:20:54.858" v="498" actId="26606"/>
          <ac:spMkLst>
            <pc:docMk/>
            <pc:sldMk cId="2395551668" sldId="271"/>
            <ac:spMk id="25" creationId="{3847E18C-932D-4C95-AABA-FEC7C9499AD7}"/>
          </ac:spMkLst>
        </pc:spChg>
        <pc:spChg chg="ad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0" creationId="{BACC6370-2D7E-4714-9D71-7542949D7D5D}"/>
          </ac:spMkLst>
        </pc:spChg>
        <pc:spChg chg="ad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1" creationId="{256B2C21-A230-48C0-8DF1-C46611373C44}"/>
          </ac:spMkLst>
        </pc:spChg>
        <pc:spChg chg="ad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2" creationId="{3150CB11-0C61-439E-910F-5787759E72A0}"/>
          </ac:spMkLst>
        </pc:spChg>
        <pc:spChg chg="ad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3" creationId="{43F8A58B-5155-44CE-A5FF-7647B47D0A7A}"/>
          </ac:spMkLst>
        </pc:spChg>
        <pc:spChg chg="add">
          <ac:chgData name="Bethan Davies" userId="19a5a81be54f38ee" providerId="LiveId" clId="{2EFE488E-91AD-4D3F-A8D1-194BAD2A9CB9}" dt="2026-03-16T21:21:10.722" v="501" actId="26606"/>
          <ac:spMkLst>
            <pc:docMk/>
            <pc:sldMk cId="2395551668" sldId="271"/>
            <ac:spMk id="34" creationId="{443F2ACA-E6D6-4028-82DD-F03C262D5DE6}"/>
          </ac:spMkLst>
        </pc:spChg>
        <pc:grpChg chg="add del">
          <ac:chgData name="Bethan Davies" userId="19a5a81be54f38ee" providerId="LiveId" clId="{2EFE488E-91AD-4D3F-A8D1-194BAD2A9CB9}" dt="2026-03-16T21:20:45.208" v="496" actId="26606"/>
          <ac:grpSpMkLst>
            <pc:docMk/>
            <pc:sldMk cId="2395551668" sldId="271"/>
            <ac:grpSpMk id="14" creationId="{AE1C45F0-260A-458C-96ED-C1F6D2151219}"/>
          </ac:grpSpMkLst>
        </pc:grpChg>
        <pc:graphicFrameChg chg="add del">
          <ac:chgData name="Bethan Davies" userId="19a5a81be54f38ee" providerId="LiveId" clId="{2EFE488E-91AD-4D3F-A8D1-194BAD2A9CB9}" dt="2026-03-16T21:20:45.208" v="496" actId="26606"/>
          <ac:graphicFrameMkLst>
            <pc:docMk/>
            <pc:sldMk cId="2395551668" sldId="271"/>
            <ac:graphicFrameMk id="8" creationId="{30C60032-D7D0-F5A2-6698-4A7ED1879F55}"/>
          </ac:graphicFrameMkLst>
        </pc:graphicFrameChg>
        <pc:graphicFrameChg chg="add del">
          <ac:chgData name="Bethan Davies" userId="19a5a81be54f38ee" providerId="LiveId" clId="{2EFE488E-91AD-4D3F-A8D1-194BAD2A9CB9}" dt="2026-03-16T21:21:10.706" v="500" actId="26606"/>
          <ac:graphicFrameMkLst>
            <pc:docMk/>
            <pc:sldMk cId="2395551668" sldId="271"/>
            <ac:graphicFrameMk id="28" creationId="{E20833AD-ABD7-B7E3-7911-DDE01C2E1D10}"/>
          </ac:graphicFrameMkLst>
        </pc:graphicFrameChg>
        <pc:cxnChg chg="add del">
          <ac:chgData name="Bethan Davies" userId="19a5a81be54f38ee" providerId="LiveId" clId="{2EFE488E-91AD-4D3F-A8D1-194BAD2A9CB9}" dt="2026-03-16T21:20:45.208" v="496" actId="26606"/>
          <ac:cxnSpMkLst>
            <pc:docMk/>
            <pc:sldMk cId="2395551668" sldId="271"/>
            <ac:cxnSpMk id="21" creationId="{6CF1BAF6-AD41-4082-B212-8A1F9A2E8779}"/>
          </ac:cxnSpMkLst>
        </pc:cxnChg>
      </pc:sldChg>
      <pc:sldChg chg="addSp delSp modSp new mod setBg">
        <pc:chgData name="Bethan Davies" userId="19a5a81be54f38ee" providerId="LiveId" clId="{2EFE488E-91AD-4D3F-A8D1-194BAD2A9CB9}" dt="2026-03-16T21:22:13.317" v="517" actId="26606"/>
        <pc:sldMkLst>
          <pc:docMk/>
          <pc:sldMk cId="1810367745" sldId="272"/>
        </pc:sldMkLst>
        <pc:spChg chg="mo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2" creationId="{9617201D-60BA-015B-A7C7-1860331BD39D}"/>
          </ac:spMkLst>
        </pc:spChg>
        <pc:spChg chg="add del mo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3" creationId="{76DF83E7-D6CA-B338-001F-C42F38EE8A44}"/>
          </ac:spMkLst>
        </pc:spChg>
        <pc:spChg chg="mo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4" creationId="{543DB89C-769D-CEB0-B0BD-01DFB147BA55}"/>
          </ac:spMkLst>
        </pc:spChg>
        <pc:spChg chg="mo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5" creationId="{CCCDC4AE-9BFE-FB93-B790-C9D85155A568}"/>
          </ac:spMkLst>
        </pc:spChg>
        <pc:spChg chg="mod or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6" creationId="{E426D0F6-52E0-A55F-DAA2-7246080B92ED}"/>
          </ac:spMkLst>
        </pc:spChg>
        <pc:spChg chg="add del">
          <ac:chgData name="Bethan Davies" userId="19a5a81be54f38ee" providerId="LiveId" clId="{2EFE488E-91AD-4D3F-A8D1-194BAD2A9CB9}" dt="2026-03-16T21:21:58.433" v="510" actId="26606"/>
          <ac:spMkLst>
            <pc:docMk/>
            <pc:sldMk cId="1810367745" sldId="272"/>
            <ac:spMk id="11" creationId="{907EF6B7-1338-4443-8C46-6A318D952DFD}"/>
          </ac:spMkLst>
        </pc:spChg>
        <pc:spChg chg="add del">
          <ac:chgData name="Bethan Davies" userId="19a5a81be54f38ee" providerId="LiveId" clId="{2EFE488E-91AD-4D3F-A8D1-194BAD2A9CB9}" dt="2026-03-16T21:21:54.548" v="508" actId="26606"/>
          <ac:spMkLst>
            <pc:docMk/>
            <pc:sldMk cId="1810367745" sldId="272"/>
            <ac:spMk id="13" creationId="{B50AB553-2A96-4A92-96F2-93548E096954}"/>
          </ac:spMkLst>
        </pc:spChg>
        <pc:spChg chg="add del">
          <ac:chgData name="Bethan Davies" userId="19a5a81be54f38ee" providerId="LiveId" clId="{2EFE488E-91AD-4D3F-A8D1-194BAD2A9CB9}" dt="2026-03-16T21:21:58.433" v="510" actId="26606"/>
          <ac:spMkLst>
            <pc:docMk/>
            <pc:sldMk cId="1810367745" sldId="272"/>
            <ac:spMk id="15" creationId="{081E4A58-353D-44AE-B2FC-2A74E2E400F7}"/>
          </ac:spMkLst>
        </pc:spChg>
        <pc:spChg chg="add del">
          <ac:chgData name="Bethan Davies" userId="19a5a81be54f38ee" providerId="LiveId" clId="{2EFE488E-91AD-4D3F-A8D1-194BAD2A9CB9}" dt="2026-03-16T21:21:58.433" v="510" actId="26606"/>
          <ac:spMkLst>
            <pc:docMk/>
            <pc:sldMk cId="1810367745" sldId="272"/>
            <ac:spMk id="16" creationId="{DAAE4CDD-124C-4DCF-9584-B6033B545DD5}"/>
          </ac:spMkLst>
        </pc:spChg>
        <pc:spChg chg="add del">
          <ac:chgData name="Bethan Davies" userId="19a5a81be54f38ee" providerId="LiveId" clId="{2EFE488E-91AD-4D3F-A8D1-194BAD2A9CB9}" dt="2026-03-16T21:21:58.433" v="510" actId="26606"/>
          <ac:spMkLst>
            <pc:docMk/>
            <pc:sldMk cId="1810367745" sldId="272"/>
            <ac:spMk id="17" creationId="{76DF83E7-D6CA-B338-001F-C42F38EE8A44}"/>
          </ac:spMkLst>
        </pc:spChg>
        <pc:spChg chg="add del">
          <ac:chgData name="Bethan Davies" userId="19a5a81be54f38ee" providerId="LiveId" clId="{2EFE488E-91AD-4D3F-A8D1-194BAD2A9CB9}" dt="2026-03-16T21:22:05.729" v="512" actId="26606"/>
          <ac:spMkLst>
            <pc:docMk/>
            <pc:sldMk cId="1810367745" sldId="272"/>
            <ac:spMk id="20" creationId="{907E470A-25F4-47D0-8FEC-EE9FD606BB34}"/>
          </ac:spMkLst>
        </pc:spChg>
        <pc:spChg chg="add del">
          <ac:chgData name="Bethan Davies" userId="19a5a81be54f38ee" providerId="LiveId" clId="{2EFE488E-91AD-4D3F-A8D1-194BAD2A9CB9}" dt="2026-03-16T21:22:05.729" v="512" actId="26606"/>
          <ac:spMkLst>
            <pc:docMk/>
            <pc:sldMk cId="1810367745" sldId="272"/>
            <ac:spMk id="32" creationId="{76DF83E7-D6CA-B338-001F-C42F38EE8A44}"/>
          </ac:spMkLst>
        </pc:spChg>
        <pc:spChg chg="add del">
          <ac:chgData name="Bethan Davies" userId="19a5a81be54f38ee" providerId="LiveId" clId="{2EFE488E-91AD-4D3F-A8D1-194BAD2A9CB9}" dt="2026-03-16T21:22:08.461" v="514" actId="26606"/>
          <ac:spMkLst>
            <pc:docMk/>
            <pc:sldMk cId="1810367745" sldId="272"/>
            <ac:spMk id="34" creationId="{6CC7D015-0DD8-420F-A568-AC4FEDC41251}"/>
          </ac:spMkLst>
        </pc:spChg>
        <pc:spChg chg="add del">
          <ac:chgData name="Bethan Davies" userId="19a5a81be54f38ee" providerId="LiveId" clId="{2EFE488E-91AD-4D3F-A8D1-194BAD2A9CB9}" dt="2026-03-16T21:22:08.461" v="514" actId="26606"/>
          <ac:spMkLst>
            <pc:docMk/>
            <pc:sldMk cId="1810367745" sldId="272"/>
            <ac:spMk id="35" creationId="{76DF83E7-D6CA-B338-001F-C42F38EE8A44}"/>
          </ac:spMkLst>
        </pc:spChg>
        <pc:spChg chg="add del">
          <ac:chgData name="Bethan Davies" userId="19a5a81be54f38ee" providerId="LiveId" clId="{2EFE488E-91AD-4D3F-A8D1-194BAD2A9CB9}" dt="2026-03-16T21:22:13.310" v="516" actId="26606"/>
          <ac:spMkLst>
            <pc:docMk/>
            <pc:sldMk cId="1810367745" sldId="272"/>
            <ac:spMk id="37" creationId="{A2679492-7988-4050-9056-542444452411}"/>
          </ac:spMkLst>
        </pc:spChg>
        <pc:spChg chg="add del">
          <ac:chgData name="Bethan Davies" userId="19a5a81be54f38ee" providerId="LiveId" clId="{2EFE488E-91AD-4D3F-A8D1-194BAD2A9CB9}" dt="2026-03-16T21:22:13.310" v="516" actId="26606"/>
          <ac:spMkLst>
            <pc:docMk/>
            <pc:sldMk cId="1810367745" sldId="272"/>
            <ac:spMk id="38" creationId="{B091B163-7D61-4891-ABCF-5C13D9C418D0}"/>
          </ac:spMkLst>
        </pc:spChg>
        <pc:spChg chg="add del">
          <ac:chgData name="Bethan Davies" userId="19a5a81be54f38ee" providerId="LiveId" clId="{2EFE488E-91AD-4D3F-A8D1-194BAD2A9CB9}" dt="2026-03-16T21:22:13.310" v="516" actId="26606"/>
          <ac:spMkLst>
            <pc:docMk/>
            <pc:sldMk cId="1810367745" sldId="272"/>
            <ac:spMk id="42" creationId="{76DF83E7-D6CA-B338-001F-C42F38EE8A44}"/>
          </ac:spMkLst>
        </pc:spChg>
        <pc:spChg chg="ad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45" creationId="{6CC7D015-0DD8-420F-A568-AC4FEDC41251}"/>
          </ac:spMkLst>
        </pc:spChg>
        <pc:spChg chg="add">
          <ac:chgData name="Bethan Davies" userId="19a5a81be54f38ee" providerId="LiveId" clId="{2EFE488E-91AD-4D3F-A8D1-194BAD2A9CB9}" dt="2026-03-16T21:22:13.317" v="517" actId="26606"/>
          <ac:spMkLst>
            <pc:docMk/>
            <pc:sldMk cId="1810367745" sldId="272"/>
            <ac:spMk id="46" creationId="{76DF83E7-D6CA-B338-001F-C42F38EE8A44}"/>
          </ac:spMkLst>
        </pc:spChg>
        <pc:grpChg chg="add del">
          <ac:chgData name="Bethan Davies" userId="19a5a81be54f38ee" providerId="LiveId" clId="{2EFE488E-91AD-4D3F-A8D1-194BAD2A9CB9}" dt="2026-03-16T21:22:05.729" v="512" actId="26606"/>
          <ac:grpSpMkLst>
            <pc:docMk/>
            <pc:sldMk cId="1810367745" sldId="272"/>
            <ac:grpSpMk id="21" creationId="{43F5E015-E085-4624-B431-B42414448684}"/>
          </ac:grpSpMkLst>
        </pc:grpChg>
        <pc:grpChg chg="add del">
          <ac:chgData name="Bethan Davies" userId="19a5a81be54f38ee" providerId="LiveId" clId="{2EFE488E-91AD-4D3F-A8D1-194BAD2A9CB9}" dt="2026-03-16T21:22:05.729" v="512" actId="26606"/>
          <ac:grpSpMkLst>
            <pc:docMk/>
            <pc:sldMk cId="1810367745" sldId="272"/>
            <ac:grpSpMk id="29" creationId="{66220E63-99E1-482A-A0A6-B47EB4BF8797}"/>
          </ac:grpSpMkLst>
        </pc:grpChg>
        <pc:grpChg chg="add del">
          <ac:chgData name="Bethan Davies" userId="19a5a81be54f38ee" providerId="LiveId" clId="{2EFE488E-91AD-4D3F-A8D1-194BAD2A9CB9}" dt="2026-03-16T21:22:05.729" v="512" actId="26606"/>
          <ac:grpSpMkLst>
            <pc:docMk/>
            <pc:sldMk cId="1810367745" sldId="272"/>
            <ac:grpSpMk id="31" creationId="{8618EE54-271A-4FE8-B6B3-D0FCF55A7A01}"/>
          </ac:grpSpMkLst>
        </pc:grpChg>
        <pc:grpChg chg="add del">
          <ac:chgData name="Bethan Davies" userId="19a5a81be54f38ee" providerId="LiveId" clId="{2EFE488E-91AD-4D3F-A8D1-194BAD2A9CB9}" dt="2026-03-16T21:22:13.310" v="516" actId="26606"/>
          <ac:grpSpMkLst>
            <pc:docMk/>
            <pc:sldMk cId="1810367745" sldId="272"/>
            <ac:grpSpMk id="39" creationId="{0474DF76-993E-44DE-AFB0-C416182ACECF}"/>
          </ac:grpSpMkLst>
        </pc:grpChg>
        <pc:graphicFrameChg chg="add del">
          <ac:chgData name="Bethan Davies" userId="19a5a81be54f38ee" providerId="LiveId" clId="{2EFE488E-91AD-4D3F-A8D1-194BAD2A9CB9}" dt="2026-03-16T21:21:54.548" v="508" actId="26606"/>
          <ac:graphicFrameMkLst>
            <pc:docMk/>
            <pc:sldMk cId="1810367745" sldId="272"/>
            <ac:graphicFrameMk id="8" creationId="{CC1627D3-B104-F837-45E5-36EF358A8917}"/>
          </ac:graphicFrameMkLst>
        </pc:graphicFrameChg>
        <pc:picChg chg="add del">
          <ac:chgData name="Bethan Davies" userId="19a5a81be54f38ee" providerId="LiveId" clId="{2EFE488E-91AD-4D3F-A8D1-194BAD2A9CB9}" dt="2026-03-16T21:21:54.548" v="508" actId="26606"/>
          <ac:picMkLst>
            <pc:docMk/>
            <pc:sldMk cId="1810367745" sldId="272"/>
            <ac:picMk id="9" creationId="{3BB400DC-BDD1-D051-3CC7-7D139012AEBC}"/>
          </ac:picMkLst>
        </pc:picChg>
        <pc:cxnChg chg="add del">
          <ac:chgData name="Bethan Davies" userId="19a5a81be54f38ee" providerId="LiveId" clId="{2EFE488E-91AD-4D3F-A8D1-194BAD2A9CB9}" dt="2026-03-16T21:22:13.310" v="516" actId="26606"/>
          <ac:cxnSpMkLst>
            <pc:docMk/>
            <pc:sldMk cId="1810367745" sldId="272"/>
            <ac:cxnSpMk id="43" creationId="{C49DA8F6-BCC1-4447-B54C-57856834B94B}"/>
          </ac:cxnSpMkLst>
        </pc:cxnChg>
      </pc:sldChg>
      <pc:sldChg chg="addSp delSp modSp new mod setBg">
        <pc:chgData name="Bethan Davies" userId="19a5a81be54f38ee" providerId="LiveId" clId="{2EFE488E-91AD-4D3F-A8D1-194BAD2A9CB9}" dt="2026-03-16T21:21:46.111" v="506" actId="26606"/>
        <pc:sldMkLst>
          <pc:docMk/>
          <pc:sldMk cId="1417761139" sldId="273"/>
        </pc:sldMkLst>
        <pc:spChg chg="mo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2" creationId="{57B7590A-D090-71A2-1BCB-A0184A7FC34B}"/>
          </ac:spMkLst>
        </pc:spChg>
        <pc:spChg chg="mod or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3" creationId="{FB7DC9CE-1795-5AF2-7331-0EE798F3793E}"/>
          </ac:spMkLst>
        </pc:spChg>
        <pc:spChg chg="mo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4" creationId="{061A16D5-EA62-FB3A-CC15-DB16DDBB897C}"/>
          </ac:spMkLst>
        </pc:spChg>
        <pc:spChg chg="mod or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5" creationId="{FE8B3724-0E6C-0E58-9E17-EE493E636FF5}"/>
          </ac:spMkLst>
        </pc:spChg>
        <pc:spChg chg="mod or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6" creationId="{6C5F3F93-B5CD-913D-4C43-A78D2376B16A}"/>
          </ac:spMkLst>
        </pc:spChg>
        <pc:spChg chg="add del">
          <ac:chgData name="Bethan Davies" userId="19a5a81be54f38ee" providerId="LiveId" clId="{2EFE488E-91AD-4D3F-A8D1-194BAD2A9CB9}" dt="2026-03-16T21:21:44.471" v="503" actId="26606"/>
          <ac:spMkLst>
            <pc:docMk/>
            <pc:sldMk cId="1417761139" sldId="273"/>
            <ac:spMk id="12" creationId="{9F7D5CDA-D291-4307-BF55-1381FED29634}"/>
          </ac:spMkLst>
        </pc:spChg>
        <pc:spChg chg="add del">
          <ac:chgData name="Bethan Davies" userId="19a5a81be54f38ee" providerId="LiveId" clId="{2EFE488E-91AD-4D3F-A8D1-194BAD2A9CB9}" dt="2026-03-16T21:21:46.098" v="505" actId="26606"/>
          <ac:spMkLst>
            <pc:docMk/>
            <pc:sldMk cId="1417761139" sldId="273"/>
            <ac:spMk id="13" creationId="{53CF6D67-C5A8-4ADD-9E8E-1E38CA1D3166}"/>
          </ac:spMkLst>
        </pc:spChg>
        <pc:spChg chg="add del">
          <ac:chgData name="Bethan Davies" userId="19a5a81be54f38ee" providerId="LiveId" clId="{2EFE488E-91AD-4D3F-A8D1-194BAD2A9CB9}" dt="2026-03-16T21:21:44.471" v="503" actId="26606"/>
          <ac:spMkLst>
            <pc:docMk/>
            <pc:sldMk cId="1417761139" sldId="273"/>
            <ac:spMk id="14" creationId="{59B296B9-C5A5-4E4F-9B60-C907B5F1466C}"/>
          </ac:spMkLst>
        </pc:spChg>
        <pc:spChg chg="add del">
          <ac:chgData name="Bethan Davies" userId="19a5a81be54f38ee" providerId="LiveId" clId="{2EFE488E-91AD-4D3F-A8D1-194BAD2A9CB9}" dt="2026-03-16T21:21:46.098" v="505" actId="26606"/>
          <ac:spMkLst>
            <pc:docMk/>
            <pc:sldMk cId="1417761139" sldId="273"/>
            <ac:spMk id="15" creationId="{86909FA0-B515-4681-B7A8-FA281D133B94}"/>
          </ac:spMkLst>
        </pc:spChg>
        <pc:spChg chg="add del">
          <ac:chgData name="Bethan Davies" userId="19a5a81be54f38ee" providerId="LiveId" clId="{2EFE488E-91AD-4D3F-A8D1-194BAD2A9CB9}" dt="2026-03-16T21:21:44.471" v="503" actId="26606"/>
          <ac:spMkLst>
            <pc:docMk/>
            <pc:sldMk cId="1417761139" sldId="273"/>
            <ac:spMk id="16" creationId="{D0300FD3-5AF1-6305-15FA-9078072672E2}"/>
          </ac:spMkLst>
        </pc:spChg>
        <pc:spChg chg="add del">
          <ac:chgData name="Bethan Davies" userId="19a5a81be54f38ee" providerId="LiveId" clId="{2EFE488E-91AD-4D3F-A8D1-194BAD2A9CB9}" dt="2026-03-16T21:21:46.098" v="505" actId="26606"/>
          <ac:spMkLst>
            <pc:docMk/>
            <pc:sldMk cId="1417761139" sldId="273"/>
            <ac:spMk id="17" creationId="{21C9FE86-FCC3-4A31-AA1C-C882262B7FE7}"/>
          </ac:spMkLst>
        </pc:spChg>
        <pc:spChg chg="add del">
          <ac:chgData name="Bethan Davies" userId="19a5a81be54f38ee" providerId="LiveId" clId="{2EFE488E-91AD-4D3F-A8D1-194BAD2A9CB9}" dt="2026-03-16T21:21:46.098" v="505" actId="26606"/>
          <ac:spMkLst>
            <pc:docMk/>
            <pc:sldMk cId="1417761139" sldId="273"/>
            <ac:spMk id="19" creationId="{7D96243B-ECED-4B71-8E06-AE9A285EAD20}"/>
          </ac:spMkLst>
        </pc:spChg>
        <pc:spChg chg="add del">
          <ac:chgData name="Bethan Davies" userId="19a5a81be54f38ee" providerId="LiveId" clId="{2EFE488E-91AD-4D3F-A8D1-194BAD2A9CB9}" dt="2026-03-16T21:21:46.098" v="505" actId="26606"/>
          <ac:spMkLst>
            <pc:docMk/>
            <pc:sldMk cId="1417761139" sldId="273"/>
            <ac:spMk id="21" creationId="{A09989E4-EFDC-4A90-A633-E0525FB4139E}"/>
          </ac:spMkLst>
        </pc:spChg>
        <pc:spChg chg="ad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23" creationId="{907EF6B7-1338-4443-8C46-6A318D952DFD}"/>
          </ac:spMkLst>
        </pc:spChg>
        <pc:spChg chg="ad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24" creationId="{DAAE4CDD-124C-4DCF-9584-B6033B545DD5}"/>
          </ac:spMkLst>
        </pc:spChg>
        <pc:spChg chg="add">
          <ac:chgData name="Bethan Davies" userId="19a5a81be54f38ee" providerId="LiveId" clId="{2EFE488E-91AD-4D3F-A8D1-194BAD2A9CB9}" dt="2026-03-16T21:21:46.111" v="506" actId="26606"/>
          <ac:spMkLst>
            <pc:docMk/>
            <pc:sldMk cId="1417761139" sldId="273"/>
            <ac:spMk id="25" creationId="{081E4A58-353D-44AE-B2FC-2A74E2E400F7}"/>
          </ac:spMkLst>
        </pc:spChg>
        <pc:picChg chg="add del">
          <ac:chgData name="Bethan Davies" userId="19a5a81be54f38ee" providerId="LiveId" clId="{2EFE488E-91AD-4D3F-A8D1-194BAD2A9CB9}" dt="2026-03-16T21:21:44.471" v="503" actId="26606"/>
          <ac:picMkLst>
            <pc:docMk/>
            <pc:sldMk cId="1417761139" sldId="273"/>
            <ac:picMk id="8" creationId="{0356C6C8-015A-A0D6-D374-E700556F9B5E}"/>
          </ac:picMkLst>
        </pc:picChg>
      </pc:sldChg>
      <pc:sldChg chg="addSp delSp modSp new mod ord setBg">
        <pc:chgData name="Bethan Davies" userId="19a5a81be54f38ee" providerId="LiveId" clId="{2EFE488E-91AD-4D3F-A8D1-194BAD2A9CB9}" dt="2026-03-16T21:28:16.174" v="593" actId="26606"/>
        <pc:sldMkLst>
          <pc:docMk/>
          <pc:sldMk cId="3418927699" sldId="274"/>
        </pc:sldMkLst>
        <pc:spChg chg="mo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2" creationId="{8AE09EB5-FC9A-F93F-6925-E7F27457776D}"/>
          </ac:spMkLst>
        </pc:spChg>
        <pc:spChg chg="add del mo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3" creationId="{89859437-9E52-40F3-2605-A48018BBEBFF}"/>
          </ac:spMkLst>
        </pc:spChg>
        <pc:spChg chg="mod or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4" creationId="{8DB98C83-64A7-12CA-4807-03F80A67A192}"/>
          </ac:spMkLst>
        </pc:spChg>
        <pc:spChg chg="mo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5" creationId="{A31E13D3-91AB-90B2-2329-3479A0B6EB78}"/>
          </ac:spMkLst>
        </pc:spChg>
        <pc:spChg chg="mo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6" creationId="{83D3C96C-327E-80FE-713F-D72C73504CD9}"/>
          </ac:spMkLst>
        </pc:spChg>
        <pc:spChg chg="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12" creationId="{BACC6370-2D7E-4714-9D71-7542949D7D5D}"/>
          </ac:spMkLst>
        </pc:spChg>
        <pc:spChg chg="add 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14" creationId="{256B2C21-A230-48C0-8DF1-C46611373C44}"/>
          </ac:spMkLst>
        </pc:spChg>
        <pc:spChg chg="add 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16" creationId="{3847E18C-932D-4C95-AABA-FEC7C9499AD7}"/>
          </ac:spMkLst>
        </pc:spChg>
        <pc:spChg chg="add 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18" creationId="{3150CB11-0C61-439E-910F-5787759E72A0}"/>
          </ac:spMkLst>
        </pc:spChg>
        <pc:spChg chg="add 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20" creationId="{43F8A58B-5155-44CE-A5FF-7647B47D0A7A}"/>
          </ac:spMkLst>
        </pc:spChg>
        <pc:spChg chg="add del">
          <ac:chgData name="Bethan Davies" userId="19a5a81be54f38ee" providerId="LiveId" clId="{2EFE488E-91AD-4D3F-A8D1-194BAD2A9CB9}" dt="2026-03-16T21:27:32.129" v="588" actId="26606"/>
          <ac:spMkLst>
            <pc:docMk/>
            <pc:sldMk cId="3418927699" sldId="274"/>
            <ac:spMk id="22" creationId="{443F2ACA-E6D6-4028-82DD-F03C262D5DE6}"/>
          </ac:spMkLst>
        </pc:spChg>
        <pc:spChg chg="add del">
          <ac:chgData name="Bethan Davies" userId="19a5a81be54f38ee" providerId="LiveId" clId="{2EFE488E-91AD-4D3F-A8D1-194BAD2A9CB9}" dt="2026-03-16T21:28:12.941" v="590" actId="26606"/>
          <ac:spMkLst>
            <pc:docMk/>
            <pc:sldMk cId="3418927699" sldId="274"/>
            <ac:spMk id="24" creationId="{2659FDB4-FCBE-4A89-B46D-43D4FA54464D}"/>
          </ac:spMkLst>
        </pc:spChg>
        <pc:spChg chg="add del">
          <ac:chgData name="Bethan Davies" userId="19a5a81be54f38ee" providerId="LiveId" clId="{2EFE488E-91AD-4D3F-A8D1-194BAD2A9CB9}" dt="2026-03-16T21:28:12.941" v="590" actId="26606"/>
          <ac:spMkLst>
            <pc:docMk/>
            <pc:sldMk cId="3418927699" sldId="274"/>
            <ac:spMk id="26" creationId="{58BDB0EE-D238-415B-9ED8-62AA6AB2AAD1}"/>
          </ac:spMkLst>
        </pc:spChg>
        <pc:spChg chg="add del">
          <ac:chgData name="Bethan Davies" userId="19a5a81be54f38ee" providerId="LiveId" clId="{2EFE488E-91AD-4D3F-A8D1-194BAD2A9CB9}" dt="2026-03-16T21:28:12.941" v="590" actId="26606"/>
          <ac:spMkLst>
            <pc:docMk/>
            <pc:sldMk cId="3418927699" sldId="274"/>
            <ac:spMk id="27" creationId="{C5B55FC3-961D-4325-82F1-DE92B0D04E03}"/>
          </ac:spMkLst>
        </pc:spChg>
        <pc:spChg chg="add del">
          <ac:chgData name="Bethan Davies" userId="19a5a81be54f38ee" providerId="LiveId" clId="{2EFE488E-91AD-4D3F-A8D1-194BAD2A9CB9}" dt="2026-03-16T21:28:12.941" v="590" actId="26606"/>
          <ac:spMkLst>
            <pc:docMk/>
            <pc:sldMk cId="3418927699" sldId="274"/>
            <ac:spMk id="28" creationId="{4C8AB332-D09E-4F28-943C-DABDD4716A3C}"/>
          </ac:spMkLst>
        </pc:spChg>
        <pc:spChg chg="add del">
          <ac:chgData name="Bethan Davies" userId="19a5a81be54f38ee" providerId="LiveId" clId="{2EFE488E-91AD-4D3F-A8D1-194BAD2A9CB9}" dt="2026-03-16T21:28:16.126" v="592" actId="26606"/>
          <ac:spMkLst>
            <pc:docMk/>
            <pc:sldMk cId="3418927699" sldId="274"/>
            <ac:spMk id="31" creationId="{CB49665F-0298-4449-8D2D-209989CB9EE3}"/>
          </ac:spMkLst>
        </pc:spChg>
        <pc:spChg chg="add del">
          <ac:chgData name="Bethan Davies" userId="19a5a81be54f38ee" providerId="LiveId" clId="{2EFE488E-91AD-4D3F-A8D1-194BAD2A9CB9}" dt="2026-03-16T21:28:16.126" v="592" actId="26606"/>
          <ac:spMkLst>
            <pc:docMk/>
            <pc:sldMk cId="3418927699" sldId="274"/>
            <ac:spMk id="32" creationId="{A71EEC14-174A-46FA-B046-474750457130}"/>
          </ac:spMkLst>
        </pc:spChg>
        <pc:spChg chg="ad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43" creationId="{AFF8D2E5-2C4E-47B1-930B-6C82B7C31331}"/>
          </ac:spMkLst>
        </pc:spChg>
        <pc:spChg chg="ad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44" creationId="{801E4ADA-0EA9-4930-846E-3C11E8BED6DD}"/>
          </ac:spMkLst>
        </pc:spChg>
        <pc:spChg chg="add">
          <ac:chgData name="Bethan Davies" userId="19a5a81be54f38ee" providerId="LiveId" clId="{2EFE488E-91AD-4D3F-A8D1-194BAD2A9CB9}" dt="2026-03-16T21:28:16.174" v="593" actId="26606"/>
          <ac:spMkLst>
            <pc:docMk/>
            <pc:sldMk cId="3418927699" sldId="274"/>
            <ac:spMk id="45" creationId="{FB92FFCE-0C90-454E-AA25-D4EE9A6C39C5}"/>
          </ac:spMkLst>
        </pc:spChg>
        <pc:grpChg chg="add del">
          <ac:chgData name="Bethan Davies" userId="19a5a81be54f38ee" providerId="LiveId" clId="{2EFE488E-91AD-4D3F-A8D1-194BAD2A9CB9}" dt="2026-03-16T21:28:16.126" v="592" actId="26606"/>
          <ac:grpSpMkLst>
            <pc:docMk/>
            <pc:sldMk cId="3418927699" sldId="274"/>
            <ac:grpSpMk id="33" creationId="{EEB6CB95-E653-4C6C-AE51-62FD848E8D5B}"/>
          </ac:grpSpMkLst>
        </pc:grpChg>
        <pc:grpChg chg="add del">
          <ac:chgData name="Bethan Davies" userId="19a5a81be54f38ee" providerId="LiveId" clId="{2EFE488E-91AD-4D3F-A8D1-194BAD2A9CB9}" dt="2026-03-16T21:28:16.126" v="592" actId="26606"/>
          <ac:grpSpMkLst>
            <pc:docMk/>
            <pc:sldMk cId="3418927699" sldId="274"/>
            <ac:grpSpMk id="35" creationId="{43F5E015-E085-4624-B431-B42414448684}"/>
          </ac:grpSpMkLst>
        </pc:grpChg>
        <pc:graphicFrameChg chg="add del">
          <ac:chgData name="Bethan Davies" userId="19a5a81be54f38ee" providerId="LiveId" clId="{2EFE488E-91AD-4D3F-A8D1-194BAD2A9CB9}" dt="2026-03-16T21:28:12.941" v="590" actId="26606"/>
          <ac:graphicFrameMkLst>
            <pc:docMk/>
            <pc:sldMk cId="3418927699" sldId="274"/>
            <ac:graphicFrameMk id="29" creationId="{A3358828-88FE-E32A-95F2-69E825B63936}"/>
          </ac:graphicFrameMkLst>
        </pc:graphicFrameChg>
        <pc:graphicFrameChg chg="add del">
          <ac:chgData name="Bethan Davies" userId="19a5a81be54f38ee" providerId="LiveId" clId="{2EFE488E-91AD-4D3F-A8D1-194BAD2A9CB9}" dt="2026-03-16T21:28:16.126" v="592" actId="26606"/>
          <ac:graphicFrameMkLst>
            <pc:docMk/>
            <pc:sldMk cId="3418927699" sldId="274"/>
            <ac:graphicFrameMk id="41" creationId="{885D378C-81D1-90A6-15CB-72957A7CA368}"/>
          </ac:graphicFrameMkLst>
        </pc:graphicFrameChg>
        <pc:graphicFrameChg chg="add">
          <ac:chgData name="Bethan Davies" userId="19a5a81be54f38ee" providerId="LiveId" clId="{2EFE488E-91AD-4D3F-A8D1-194BAD2A9CB9}" dt="2026-03-16T21:28:16.174" v="593" actId="26606"/>
          <ac:graphicFrameMkLst>
            <pc:docMk/>
            <pc:sldMk cId="3418927699" sldId="274"/>
            <ac:graphicFrameMk id="46" creationId="{FFE0415B-9E0F-51BB-3CF8-9446B4A4E0FF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B09A0C-5D73-41C6-B285-F85F8A3079B6}" type="doc">
      <dgm:prSet loTypeId="urn:microsoft.com/office/officeart/2016/7/layout/HorizontalActionLis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E402E66-953D-4049-86BC-DA3E39F92C34}">
      <dgm:prSet/>
      <dgm:spPr/>
      <dgm:t>
        <a:bodyPr/>
        <a:lstStyle/>
        <a:p>
          <a:r>
            <a:rPr lang="en-US"/>
            <a:t>Organising</a:t>
          </a:r>
        </a:p>
      </dgm:t>
    </dgm:pt>
    <dgm:pt modelId="{0DC99E7B-2696-41C4-913F-32D618B765F7}" type="parTrans" cxnId="{CAFAE4BA-A33E-4448-8ECA-C10D997BA09E}">
      <dgm:prSet/>
      <dgm:spPr/>
      <dgm:t>
        <a:bodyPr/>
        <a:lstStyle/>
        <a:p>
          <a:endParaRPr lang="en-US"/>
        </a:p>
      </dgm:t>
    </dgm:pt>
    <dgm:pt modelId="{62326631-78DE-4AC7-8AB7-6A6C2A30B877}" type="sibTrans" cxnId="{CAFAE4BA-A33E-4448-8ECA-C10D997BA09E}">
      <dgm:prSet/>
      <dgm:spPr/>
      <dgm:t>
        <a:bodyPr/>
        <a:lstStyle/>
        <a:p>
          <a:endParaRPr lang="en-US"/>
        </a:p>
      </dgm:t>
    </dgm:pt>
    <dgm:pt modelId="{56338614-2193-458C-B063-6A18E2B69607}">
      <dgm:prSet/>
      <dgm:spPr/>
      <dgm:t>
        <a:bodyPr/>
        <a:lstStyle/>
        <a:p>
          <a:r>
            <a:rPr lang="en-US"/>
            <a:t>Organising the workplace properly, not just having a tidy‑up.</a:t>
          </a:r>
        </a:p>
      </dgm:t>
    </dgm:pt>
    <dgm:pt modelId="{EBC4B162-B8B6-47AA-A937-F4D06F3EB0AA}" type="parTrans" cxnId="{F5DDFA96-8ABA-406C-BEDC-F7390E7714FD}">
      <dgm:prSet/>
      <dgm:spPr/>
      <dgm:t>
        <a:bodyPr/>
        <a:lstStyle/>
        <a:p>
          <a:endParaRPr lang="en-US"/>
        </a:p>
      </dgm:t>
    </dgm:pt>
    <dgm:pt modelId="{AAA2D42C-B50C-4350-A994-468371C94755}" type="sibTrans" cxnId="{F5DDFA96-8ABA-406C-BEDC-F7390E7714FD}">
      <dgm:prSet/>
      <dgm:spPr/>
      <dgm:t>
        <a:bodyPr/>
        <a:lstStyle/>
        <a:p>
          <a:endParaRPr lang="en-US"/>
        </a:p>
      </dgm:t>
    </dgm:pt>
    <dgm:pt modelId="{54A1BF52-D293-43FA-94A4-3A749CF8D5EB}">
      <dgm:prSet/>
      <dgm:spPr/>
      <dgm:t>
        <a:bodyPr/>
        <a:lstStyle/>
        <a:p>
          <a:r>
            <a:rPr lang="en-US"/>
            <a:t>Making</a:t>
          </a:r>
        </a:p>
      </dgm:t>
    </dgm:pt>
    <dgm:pt modelId="{7E11BE51-388D-48C0-9C65-951368B89093}" type="parTrans" cxnId="{3AABF3E1-5189-4839-A141-580020CC7381}">
      <dgm:prSet/>
      <dgm:spPr/>
      <dgm:t>
        <a:bodyPr/>
        <a:lstStyle/>
        <a:p>
          <a:endParaRPr lang="en-US"/>
        </a:p>
      </dgm:t>
    </dgm:pt>
    <dgm:pt modelId="{36A19F91-D84E-499B-B957-96DEE935A01D}" type="sibTrans" cxnId="{3AABF3E1-5189-4839-A141-580020CC7381}">
      <dgm:prSet/>
      <dgm:spPr/>
      <dgm:t>
        <a:bodyPr/>
        <a:lstStyle/>
        <a:p>
          <a:endParaRPr lang="en-US"/>
        </a:p>
      </dgm:t>
    </dgm:pt>
    <dgm:pt modelId="{A78310B5-4E09-40A4-9E81-B8A56572374D}">
      <dgm:prSet/>
      <dgm:spPr/>
      <dgm:t>
        <a:bodyPr/>
        <a:lstStyle/>
        <a:p>
          <a:r>
            <a:rPr lang="en-US"/>
            <a:t>Making the area efficient and easy to work in, not just making it look nice.</a:t>
          </a:r>
        </a:p>
      </dgm:t>
    </dgm:pt>
    <dgm:pt modelId="{A33BB023-70CA-4FF1-AB23-D75A33C0EC34}" type="parTrans" cxnId="{952559D2-F60C-4C87-A63F-3CA7AD65A7FD}">
      <dgm:prSet/>
      <dgm:spPr/>
      <dgm:t>
        <a:bodyPr/>
        <a:lstStyle/>
        <a:p>
          <a:endParaRPr lang="en-US"/>
        </a:p>
      </dgm:t>
    </dgm:pt>
    <dgm:pt modelId="{DD4614E4-4408-4F1A-A251-492193729CE8}" type="sibTrans" cxnId="{952559D2-F60C-4C87-A63F-3CA7AD65A7FD}">
      <dgm:prSet/>
      <dgm:spPr/>
      <dgm:t>
        <a:bodyPr/>
        <a:lstStyle/>
        <a:p>
          <a:endParaRPr lang="en-US"/>
        </a:p>
      </dgm:t>
    </dgm:pt>
    <dgm:pt modelId="{E9377839-A36F-4775-B72C-4F837A6E8767}">
      <dgm:prSet/>
      <dgm:spPr/>
      <dgm:t>
        <a:bodyPr/>
        <a:lstStyle/>
        <a:p>
          <a:r>
            <a:rPr lang="en-US"/>
            <a:t>Removing</a:t>
          </a:r>
        </a:p>
      </dgm:t>
    </dgm:pt>
    <dgm:pt modelId="{71F5C8E8-24DC-4435-ABD3-F56917DFC59D}" type="parTrans" cxnId="{917805A1-C43E-4B55-B2A9-8098629E5E3E}">
      <dgm:prSet/>
      <dgm:spPr/>
      <dgm:t>
        <a:bodyPr/>
        <a:lstStyle/>
        <a:p>
          <a:endParaRPr lang="en-US"/>
        </a:p>
      </dgm:t>
    </dgm:pt>
    <dgm:pt modelId="{2F1E0662-167C-447F-86CB-947B7076F246}" type="sibTrans" cxnId="{917805A1-C43E-4B55-B2A9-8098629E5E3E}">
      <dgm:prSet/>
      <dgm:spPr/>
      <dgm:t>
        <a:bodyPr/>
        <a:lstStyle/>
        <a:p>
          <a:endParaRPr lang="en-US"/>
        </a:p>
      </dgm:t>
    </dgm:pt>
    <dgm:pt modelId="{C0FDDE3A-1EDD-462E-835F-F4CAEC4EF73C}">
      <dgm:prSet/>
      <dgm:spPr/>
      <dgm:t>
        <a:bodyPr/>
        <a:lstStyle/>
        <a:p>
          <a:r>
            <a:rPr lang="en-US"/>
            <a:t>Removing all types of waste, not only scrap or rubbish.</a:t>
          </a:r>
        </a:p>
      </dgm:t>
    </dgm:pt>
    <dgm:pt modelId="{376DA4C8-3E25-4268-8A87-87FE326D08F7}" type="parTrans" cxnId="{8244733B-DDEF-4EBC-8335-523BE1070400}">
      <dgm:prSet/>
      <dgm:spPr/>
      <dgm:t>
        <a:bodyPr/>
        <a:lstStyle/>
        <a:p>
          <a:endParaRPr lang="en-US"/>
        </a:p>
      </dgm:t>
    </dgm:pt>
    <dgm:pt modelId="{C00E7A89-8AB2-4D2F-965E-E4AD6F21FAE5}" type="sibTrans" cxnId="{8244733B-DDEF-4EBC-8335-523BE1070400}">
      <dgm:prSet/>
      <dgm:spPr/>
      <dgm:t>
        <a:bodyPr/>
        <a:lstStyle/>
        <a:p>
          <a:endParaRPr lang="en-US"/>
        </a:p>
      </dgm:t>
    </dgm:pt>
    <dgm:pt modelId="{4A39DFA3-9CC9-43E0-8528-7BD07A5D8BF3}">
      <dgm:prSet/>
      <dgm:spPr/>
      <dgm:t>
        <a:bodyPr/>
        <a:lstStyle/>
        <a:p>
          <a:r>
            <a:rPr lang="en-US"/>
            <a:t>Understanding</a:t>
          </a:r>
        </a:p>
      </dgm:t>
    </dgm:pt>
    <dgm:pt modelId="{AB4FEE6F-5C50-4960-9693-940E818204D9}" type="parTrans" cxnId="{24ADA9BA-A4C5-482E-B97C-2DE69D819520}">
      <dgm:prSet/>
      <dgm:spPr/>
      <dgm:t>
        <a:bodyPr/>
        <a:lstStyle/>
        <a:p>
          <a:endParaRPr lang="en-US"/>
        </a:p>
      </dgm:t>
    </dgm:pt>
    <dgm:pt modelId="{3C6E9B96-6A05-47AB-95B3-7864B54DFBE6}" type="sibTrans" cxnId="{24ADA9BA-A4C5-482E-B97C-2DE69D819520}">
      <dgm:prSet/>
      <dgm:spPr/>
      <dgm:t>
        <a:bodyPr/>
        <a:lstStyle/>
        <a:p>
          <a:endParaRPr lang="en-US"/>
        </a:p>
      </dgm:t>
    </dgm:pt>
    <dgm:pt modelId="{09B37A1A-728B-4E7A-95E8-EB896A90BD5E}">
      <dgm:prSet/>
      <dgm:spPr/>
      <dgm:t>
        <a:bodyPr/>
        <a:lstStyle/>
        <a:p>
          <a:r>
            <a:rPr lang="en-US"/>
            <a:t>Understanding the 7 Wastes of Lean: Transport, Inventory, Motion, Waiting, Overproduction, Over‑processing, Defects, plus wasted Talent.</a:t>
          </a:r>
        </a:p>
      </dgm:t>
    </dgm:pt>
    <dgm:pt modelId="{24797DA8-5995-4B09-ACFA-1D0FEAEC64D0}" type="parTrans" cxnId="{E9CAB96A-3DB4-4B6C-853E-48A48020D74E}">
      <dgm:prSet/>
      <dgm:spPr/>
      <dgm:t>
        <a:bodyPr/>
        <a:lstStyle/>
        <a:p>
          <a:endParaRPr lang="en-US"/>
        </a:p>
      </dgm:t>
    </dgm:pt>
    <dgm:pt modelId="{0185E546-A4C7-4E84-BE2E-4F15E78F5B1A}" type="sibTrans" cxnId="{E9CAB96A-3DB4-4B6C-853E-48A48020D74E}">
      <dgm:prSet/>
      <dgm:spPr/>
      <dgm:t>
        <a:bodyPr/>
        <a:lstStyle/>
        <a:p>
          <a:endParaRPr lang="en-US"/>
        </a:p>
      </dgm:t>
    </dgm:pt>
    <dgm:pt modelId="{A7F9A75D-0684-45FB-B34F-DBE2249B687F}">
      <dgm:prSet/>
      <dgm:spPr/>
      <dgm:t>
        <a:bodyPr/>
        <a:lstStyle/>
        <a:p>
          <a:r>
            <a:rPr lang="en-US"/>
            <a:t>Creating</a:t>
          </a:r>
        </a:p>
      </dgm:t>
    </dgm:pt>
    <dgm:pt modelId="{93F60655-36E1-4476-B296-718E3AFE6A3C}" type="parTrans" cxnId="{D1911220-7FBD-4A55-ACFD-8BD38AE909D1}">
      <dgm:prSet/>
      <dgm:spPr/>
      <dgm:t>
        <a:bodyPr/>
        <a:lstStyle/>
        <a:p>
          <a:endParaRPr lang="en-US"/>
        </a:p>
      </dgm:t>
    </dgm:pt>
    <dgm:pt modelId="{E7806003-51E2-4D6B-AAC7-447D75B1B3EE}" type="sibTrans" cxnId="{D1911220-7FBD-4A55-ACFD-8BD38AE909D1}">
      <dgm:prSet/>
      <dgm:spPr/>
      <dgm:t>
        <a:bodyPr/>
        <a:lstStyle/>
        <a:p>
          <a:endParaRPr lang="en-US"/>
        </a:p>
      </dgm:t>
    </dgm:pt>
    <dgm:pt modelId="{A904D8C6-E721-45E1-B9FD-A3059B41274F}">
      <dgm:prSet/>
      <dgm:spPr/>
      <dgm:t>
        <a:bodyPr/>
        <a:lstStyle/>
        <a:p>
          <a:r>
            <a:rPr lang="en-US"/>
            <a:t>Creating an environment where waste and problems are easy to spot, helping continuous improvement.</a:t>
          </a:r>
        </a:p>
      </dgm:t>
    </dgm:pt>
    <dgm:pt modelId="{66A9B0A4-8225-4EE8-ADA7-E8DB72352AD1}" type="parTrans" cxnId="{7C3EFF33-63BE-4B1D-9DFF-5441D30B700A}">
      <dgm:prSet/>
      <dgm:spPr/>
      <dgm:t>
        <a:bodyPr/>
        <a:lstStyle/>
        <a:p>
          <a:endParaRPr lang="en-US"/>
        </a:p>
      </dgm:t>
    </dgm:pt>
    <dgm:pt modelId="{B82078C1-64BD-48B5-AAB4-5C5B5F156A4B}" type="sibTrans" cxnId="{7C3EFF33-63BE-4B1D-9DFF-5441D30B700A}">
      <dgm:prSet/>
      <dgm:spPr/>
      <dgm:t>
        <a:bodyPr/>
        <a:lstStyle/>
        <a:p>
          <a:endParaRPr lang="en-US"/>
        </a:p>
      </dgm:t>
    </dgm:pt>
    <dgm:pt modelId="{6662E6E8-1888-4280-83AD-449225E56E88}" type="pres">
      <dgm:prSet presAssocID="{89B09A0C-5D73-41C6-B285-F85F8A3079B6}" presName="Name0" presStyleCnt="0">
        <dgm:presLayoutVars>
          <dgm:dir/>
          <dgm:animLvl val="lvl"/>
          <dgm:resizeHandles val="exact"/>
        </dgm:presLayoutVars>
      </dgm:prSet>
      <dgm:spPr/>
    </dgm:pt>
    <dgm:pt modelId="{512E9844-AB41-4DAC-9ECC-8F6DD01C4765}" type="pres">
      <dgm:prSet presAssocID="{3E402E66-953D-4049-86BC-DA3E39F92C34}" presName="composite" presStyleCnt="0"/>
      <dgm:spPr/>
    </dgm:pt>
    <dgm:pt modelId="{49CDE354-5818-470F-93B9-B8A470236F10}" type="pres">
      <dgm:prSet presAssocID="{3E402E66-953D-4049-86BC-DA3E39F92C34}" presName="parTx" presStyleLbl="alignNode1" presStyleIdx="0" presStyleCnt="5">
        <dgm:presLayoutVars>
          <dgm:chMax val="0"/>
          <dgm:chPref val="0"/>
        </dgm:presLayoutVars>
      </dgm:prSet>
      <dgm:spPr/>
    </dgm:pt>
    <dgm:pt modelId="{C6EA3749-1265-4296-B801-C259D0D48AFE}" type="pres">
      <dgm:prSet presAssocID="{3E402E66-953D-4049-86BC-DA3E39F92C34}" presName="desTx" presStyleLbl="alignAccFollowNode1" presStyleIdx="0" presStyleCnt="5">
        <dgm:presLayoutVars/>
      </dgm:prSet>
      <dgm:spPr/>
    </dgm:pt>
    <dgm:pt modelId="{CF07C10E-8749-435F-A232-3A6E884BAF48}" type="pres">
      <dgm:prSet presAssocID="{62326631-78DE-4AC7-8AB7-6A6C2A30B877}" presName="space" presStyleCnt="0"/>
      <dgm:spPr/>
    </dgm:pt>
    <dgm:pt modelId="{163DC4AE-8000-47D3-8609-1F15BC7F4712}" type="pres">
      <dgm:prSet presAssocID="{54A1BF52-D293-43FA-94A4-3A749CF8D5EB}" presName="composite" presStyleCnt="0"/>
      <dgm:spPr/>
    </dgm:pt>
    <dgm:pt modelId="{D8637DBC-0A76-40AD-B3E6-2BF1A91956C2}" type="pres">
      <dgm:prSet presAssocID="{54A1BF52-D293-43FA-94A4-3A749CF8D5EB}" presName="parTx" presStyleLbl="alignNode1" presStyleIdx="1" presStyleCnt="5">
        <dgm:presLayoutVars>
          <dgm:chMax val="0"/>
          <dgm:chPref val="0"/>
        </dgm:presLayoutVars>
      </dgm:prSet>
      <dgm:spPr/>
    </dgm:pt>
    <dgm:pt modelId="{2CC65B7B-C23B-46E8-A810-908F5646401E}" type="pres">
      <dgm:prSet presAssocID="{54A1BF52-D293-43FA-94A4-3A749CF8D5EB}" presName="desTx" presStyleLbl="alignAccFollowNode1" presStyleIdx="1" presStyleCnt="5">
        <dgm:presLayoutVars/>
      </dgm:prSet>
      <dgm:spPr/>
    </dgm:pt>
    <dgm:pt modelId="{FD219A83-BF4B-41E5-AB26-7633B3221858}" type="pres">
      <dgm:prSet presAssocID="{36A19F91-D84E-499B-B957-96DEE935A01D}" presName="space" presStyleCnt="0"/>
      <dgm:spPr/>
    </dgm:pt>
    <dgm:pt modelId="{525D74BE-A687-4360-8DD9-B32D62092D86}" type="pres">
      <dgm:prSet presAssocID="{E9377839-A36F-4775-B72C-4F837A6E8767}" presName="composite" presStyleCnt="0"/>
      <dgm:spPr/>
    </dgm:pt>
    <dgm:pt modelId="{75798283-1DDE-4C0C-98DE-81BE11AE283B}" type="pres">
      <dgm:prSet presAssocID="{E9377839-A36F-4775-B72C-4F837A6E8767}" presName="parTx" presStyleLbl="alignNode1" presStyleIdx="2" presStyleCnt="5">
        <dgm:presLayoutVars>
          <dgm:chMax val="0"/>
          <dgm:chPref val="0"/>
        </dgm:presLayoutVars>
      </dgm:prSet>
      <dgm:spPr/>
    </dgm:pt>
    <dgm:pt modelId="{3E1EE949-2754-4B23-9320-9686AF27D258}" type="pres">
      <dgm:prSet presAssocID="{E9377839-A36F-4775-B72C-4F837A6E8767}" presName="desTx" presStyleLbl="alignAccFollowNode1" presStyleIdx="2" presStyleCnt="5">
        <dgm:presLayoutVars/>
      </dgm:prSet>
      <dgm:spPr/>
    </dgm:pt>
    <dgm:pt modelId="{4E8DBA18-B711-4E28-B568-B980FA3A9260}" type="pres">
      <dgm:prSet presAssocID="{2F1E0662-167C-447F-86CB-947B7076F246}" presName="space" presStyleCnt="0"/>
      <dgm:spPr/>
    </dgm:pt>
    <dgm:pt modelId="{A59514C8-B0D7-40A5-95D5-06545D2CF670}" type="pres">
      <dgm:prSet presAssocID="{4A39DFA3-9CC9-43E0-8528-7BD07A5D8BF3}" presName="composite" presStyleCnt="0"/>
      <dgm:spPr/>
    </dgm:pt>
    <dgm:pt modelId="{F52D3CE4-ED7D-4027-8608-2310D8D3EA06}" type="pres">
      <dgm:prSet presAssocID="{4A39DFA3-9CC9-43E0-8528-7BD07A5D8BF3}" presName="parTx" presStyleLbl="alignNode1" presStyleIdx="3" presStyleCnt="5">
        <dgm:presLayoutVars>
          <dgm:chMax val="0"/>
          <dgm:chPref val="0"/>
        </dgm:presLayoutVars>
      </dgm:prSet>
      <dgm:spPr/>
    </dgm:pt>
    <dgm:pt modelId="{D807E5C2-7B34-40F9-9F83-6337CEF41045}" type="pres">
      <dgm:prSet presAssocID="{4A39DFA3-9CC9-43E0-8528-7BD07A5D8BF3}" presName="desTx" presStyleLbl="alignAccFollowNode1" presStyleIdx="3" presStyleCnt="5">
        <dgm:presLayoutVars/>
      </dgm:prSet>
      <dgm:spPr/>
    </dgm:pt>
    <dgm:pt modelId="{9F334179-FB6D-48BB-BEF4-E909032B6341}" type="pres">
      <dgm:prSet presAssocID="{3C6E9B96-6A05-47AB-95B3-7864B54DFBE6}" presName="space" presStyleCnt="0"/>
      <dgm:spPr/>
    </dgm:pt>
    <dgm:pt modelId="{7257CBD4-44C7-4E2E-BAA8-DBCC268109B0}" type="pres">
      <dgm:prSet presAssocID="{A7F9A75D-0684-45FB-B34F-DBE2249B687F}" presName="composite" presStyleCnt="0"/>
      <dgm:spPr/>
    </dgm:pt>
    <dgm:pt modelId="{F961B7AE-8A0C-4FFA-BABD-06BE410A8969}" type="pres">
      <dgm:prSet presAssocID="{A7F9A75D-0684-45FB-B34F-DBE2249B687F}" presName="parTx" presStyleLbl="alignNode1" presStyleIdx="4" presStyleCnt="5">
        <dgm:presLayoutVars>
          <dgm:chMax val="0"/>
          <dgm:chPref val="0"/>
        </dgm:presLayoutVars>
      </dgm:prSet>
      <dgm:spPr/>
    </dgm:pt>
    <dgm:pt modelId="{7A89EFEE-8C05-41A0-8DF4-CC487B9EC031}" type="pres">
      <dgm:prSet presAssocID="{A7F9A75D-0684-45FB-B34F-DBE2249B687F}" presName="desTx" presStyleLbl="alignAccFollowNode1" presStyleIdx="4" presStyleCnt="5">
        <dgm:presLayoutVars/>
      </dgm:prSet>
      <dgm:spPr/>
    </dgm:pt>
  </dgm:ptLst>
  <dgm:cxnLst>
    <dgm:cxn modelId="{2FF9C002-C2BA-41BC-9DCB-06A146BAF916}" type="presOf" srcId="{A904D8C6-E721-45E1-B9FD-A3059B41274F}" destId="{7A89EFEE-8C05-41A0-8DF4-CC487B9EC031}" srcOrd="0" destOrd="0" presId="urn:microsoft.com/office/officeart/2016/7/layout/HorizontalActionList"/>
    <dgm:cxn modelId="{D1911220-7FBD-4A55-ACFD-8BD38AE909D1}" srcId="{89B09A0C-5D73-41C6-B285-F85F8A3079B6}" destId="{A7F9A75D-0684-45FB-B34F-DBE2249B687F}" srcOrd="4" destOrd="0" parTransId="{93F60655-36E1-4476-B296-718E3AFE6A3C}" sibTransId="{E7806003-51E2-4D6B-AAC7-447D75B1B3EE}"/>
    <dgm:cxn modelId="{7C3EFF33-63BE-4B1D-9DFF-5441D30B700A}" srcId="{A7F9A75D-0684-45FB-B34F-DBE2249B687F}" destId="{A904D8C6-E721-45E1-B9FD-A3059B41274F}" srcOrd="0" destOrd="0" parTransId="{66A9B0A4-8225-4EE8-ADA7-E8DB72352AD1}" sibTransId="{B82078C1-64BD-48B5-AAB4-5C5B5F156A4B}"/>
    <dgm:cxn modelId="{8244733B-DDEF-4EBC-8335-523BE1070400}" srcId="{E9377839-A36F-4775-B72C-4F837A6E8767}" destId="{C0FDDE3A-1EDD-462E-835F-F4CAEC4EF73C}" srcOrd="0" destOrd="0" parTransId="{376DA4C8-3E25-4268-8A87-87FE326D08F7}" sibTransId="{C00E7A89-8AB2-4D2F-965E-E4AD6F21FAE5}"/>
    <dgm:cxn modelId="{E81BF45F-DA3B-4B8F-B550-75EC55C0F60A}" type="presOf" srcId="{89B09A0C-5D73-41C6-B285-F85F8A3079B6}" destId="{6662E6E8-1888-4280-83AD-449225E56E88}" srcOrd="0" destOrd="0" presId="urn:microsoft.com/office/officeart/2016/7/layout/HorizontalActionList"/>
    <dgm:cxn modelId="{7453E948-5EDE-4B18-8DB4-34BC53C89AC2}" type="presOf" srcId="{56338614-2193-458C-B063-6A18E2B69607}" destId="{C6EA3749-1265-4296-B801-C259D0D48AFE}" srcOrd="0" destOrd="0" presId="urn:microsoft.com/office/officeart/2016/7/layout/HorizontalActionList"/>
    <dgm:cxn modelId="{E9CAB96A-3DB4-4B6C-853E-48A48020D74E}" srcId="{4A39DFA3-9CC9-43E0-8528-7BD07A5D8BF3}" destId="{09B37A1A-728B-4E7A-95E8-EB896A90BD5E}" srcOrd="0" destOrd="0" parTransId="{24797DA8-5995-4B09-ACFA-1D0FEAEC64D0}" sibTransId="{0185E546-A4C7-4E84-BE2E-4F15E78F5B1A}"/>
    <dgm:cxn modelId="{19B3F44C-CD59-4699-9CA8-7A55269B9A67}" type="presOf" srcId="{E9377839-A36F-4775-B72C-4F837A6E8767}" destId="{75798283-1DDE-4C0C-98DE-81BE11AE283B}" srcOrd="0" destOrd="0" presId="urn:microsoft.com/office/officeart/2016/7/layout/HorizontalActionList"/>
    <dgm:cxn modelId="{C7A42270-C15F-4EFB-9D85-022BA01F90BB}" type="presOf" srcId="{C0FDDE3A-1EDD-462E-835F-F4CAEC4EF73C}" destId="{3E1EE949-2754-4B23-9320-9686AF27D258}" srcOrd="0" destOrd="0" presId="urn:microsoft.com/office/officeart/2016/7/layout/HorizontalActionList"/>
    <dgm:cxn modelId="{25F9337D-D114-415F-A6AB-397E7D313DD3}" type="presOf" srcId="{4A39DFA3-9CC9-43E0-8528-7BD07A5D8BF3}" destId="{F52D3CE4-ED7D-4027-8608-2310D8D3EA06}" srcOrd="0" destOrd="0" presId="urn:microsoft.com/office/officeart/2016/7/layout/HorizontalActionList"/>
    <dgm:cxn modelId="{F5DDFA96-8ABA-406C-BEDC-F7390E7714FD}" srcId="{3E402E66-953D-4049-86BC-DA3E39F92C34}" destId="{56338614-2193-458C-B063-6A18E2B69607}" srcOrd="0" destOrd="0" parTransId="{EBC4B162-B8B6-47AA-A937-F4D06F3EB0AA}" sibTransId="{AAA2D42C-B50C-4350-A994-468371C94755}"/>
    <dgm:cxn modelId="{917805A1-C43E-4B55-B2A9-8098629E5E3E}" srcId="{89B09A0C-5D73-41C6-B285-F85F8A3079B6}" destId="{E9377839-A36F-4775-B72C-4F837A6E8767}" srcOrd="2" destOrd="0" parTransId="{71F5C8E8-24DC-4435-ABD3-F56917DFC59D}" sibTransId="{2F1E0662-167C-447F-86CB-947B7076F246}"/>
    <dgm:cxn modelId="{24ADA9BA-A4C5-482E-B97C-2DE69D819520}" srcId="{89B09A0C-5D73-41C6-B285-F85F8A3079B6}" destId="{4A39DFA3-9CC9-43E0-8528-7BD07A5D8BF3}" srcOrd="3" destOrd="0" parTransId="{AB4FEE6F-5C50-4960-9693-940E818204D9}" sibTransId="{3C6E9B96-6A05-47AB-95B3-7864B54DFBE6}"/>
    <dgm:cxn modelId="{CAFAE4BA-A33E-4448-8ECA-C10D997BA09E}" srcId="{89B09A0C-5D73-41C6-B285-F85F8A3079B6}" destId="{3E402E66-953D-4049-86BC-DA3E39F92C34}" srcOrd="0" destOrd="0" parTransId="{0DC99E7B-2696-41C4-913F-32D618B765F7}" sibTransId="{62326631-78DE-4AC7-8AB7-6A6C2A30B877}"/>
    <dgm:cxn modelId="{081EA6BB-4FF2-466E-93D5-07D11FC8282B}" type="presOf" srcId="{A7F9A75D-0684-45FB-B34F-DBE2249B687F}" destId="{F961B7AE-8A0C-4FFA-BABD-06BE410A8969}" srcOrd="0" destOrd="0" presId="urn:microsoft.com/office/officeart/2016/7/layout/HorizontalActionList"/>
    <dgm:cxn modelId="{0703B2BB-0DDE-4EFC-9491-A2A65679DDC7}" type="presOf" srcId="{09B37A1A-728B-4E7A-95E8-EB896A90BD5E}" destId="{D807E5C2-7B34-40F9-9F83-6337CEF41045}" srcOrd="0" destOrd="0" presId="urn:microsoft.com/office/officeart/2016/7/layout/HorizontalActionList"/>
    <dgm:cxn modelId="{952559D2-F60C-4C87-A63F-3CA7AD65A7FD}" srcId="{54A1BF52-D293-43FA-94A4-3A749CF8D5EB}" destId="{A78310B5-4E09-40A4-9E81-B8A56572374D}" srcOrd="0" destOrd="0" parTransId="{A33BB023-70CA-4FF1-AB23-D75A33C0EC34}" sibTransId="{DD4614E4-4408-4F1A-A251-492193729CE8}"/>
    <dgm:cxn modelId="{20DDAFD4-6C60-4192-97EF-DF1F0D567339}" type="presOf" srcId="{54A1BF52-D293-43FA-94A4-3A749CF8D5EB}" destId="{D8637DBC-0A76-40AD-B3E6-2BF1A91956C2}" srcOrd="0" destOrd="0" presId="urn:microsoft.com/office/officeart/2016/7/layout/HorizontalActionList"/>
    <dgm:cxn modelId="{3AABF3E1-5189-4839-A141-580020CC7381}" srcId="{89B09A0C-5D73-41C6-B285-F85F8A3079B6}" destId="{54A1BF52-D293-43FA-94A4-3A749CF8D5EB}" srcOrd="1" destOrd="0" parTransId="{7E11BE51-388D-48C0-9C65-951368B89093}" sibTransId="{36A19F91-D84E-499B-B957-96DEE935A01D}"/>
    <dgm:cxn modelId="{76256CEC-3CCB-4F43-A5FA-198CE53C36AE}" type="presOf" srcId="{A78310B5-4E09-40A4-9E81-B8A56572374D}" destId="{2CC65B7B-C23B-46E8-A810-908F5646401E}" srcOrd="0" destOrd="0" presId="urn:microsoft.com/office/officeart/2016/7/layout/HorizontalActionList"/>
    <dgm:cxn modelId="{4B1F84ED-C772-4A6C-A297-202A09BCF992}" type="presOf" srcId="{3E402E66-953D-4049-86BC-DA3E39F92C34}" destId="{49CDE354-5818-470F-93B9-B8A470236F10}" srcOrd="0" destOrd="0" presId="urn:microsoft.com/office/officeart/2016/7/layout/HorizontalActionList"/>
    <dgm:cxn modelId="{66EEEEA7-7BAF-460C-87F7-E680150E5506}" type="presParOf" srcId="{6662E6E8-1888-4280-83AD-449225E56E88}" destId="{512E9844-AB41-4DAC-9ECC-8F6DD01C4765}" srcOrd="0" destOrd="0" presId="urn:microsoft.com/office/officeart/2016/7/layout/HorizontalActionList"/>
    <dgm:cxn modelId="{16D548A2-CA87-49B9-9D06-7E5FAE42022F}" type="presParOf" srcId="{512E9844-AB41-4DAC-9ECC-8F6DD01C4765}" destId="{49CDE354-5818-470F-93B9-B8A470236F10}" srcOrd="0" destOrd="0" presId="urn:microsoft.com/office/officeart/2016/7/layout/HorizontalActionList"/>
    <dgm:cxn modelId="{C83E8EED-08F8-4657-A0B2-EFB2F6C2C9D4}" type="presParOf" srcId="{512E9844-AB41-4DAC-9ECC-8F6DD01C4765}" destId="{C6EA3749-1265-4296-B801-C259D0D48AFE}" srcOrd="1" destOrd="0" presId="urn:microsoft.com/office/officeart/2016/7/layout/HorizontalActionList"/>
    <dgm:cxn modelId="{62C580E9-3EA6-4DBC-9C4F-45812B73BDB5}" type="presParOf" srcId="{6662E6E8-1888-4280-83AD-449225E56E88}" destId="{CF07C10E-8749-435F-A232-3A6E884BAF48}" srcOrd="1" destOrd="0" presId="urn:microsoft.com/office/officeart/2016/7/layout/HorizontalActionList"/>
    <dgm:cxn modelId="{5B55808B-C8D4-4208-84B3-7DFDE700E7D8}" type="presParOf" srcId="{6662E6E8-1888-4280-83AD-449225E56E88}" destId="{163DC4AE-8000-47D3-8609-1F15BC7F4712}" srcOrd="2" destOrd="0" presId="urn:microsoft.com/office/officeart/2016/7/layout/HorizontalActionList"/>
    <dgm:cxn modelId="{16548655-F067-40CC-BF2A-B52D173E2B15}" type="presParOf" srcId="{163DC4AE-8000-47D3-8609-1F15BC7F4712}" destId="{D8637DBC-0A76-40AD-B3E6-2BF1A91956C2}" srcOrd="0" destOrd="0" presId="urn:microsoft.com/office/officeart/2016/7/layout/HorizontalActionList"/>
    <dgm:cxn modelId="{FA6E7E04-5071-4DF5-B7BC-D8B879B92F02}" type="presParOf" srcId="{163DC4AE-8000-47D3-8609-1F15BC7F4712}" destId="{2CC65B7B-C23B-46E8-A810-908F5646401E}" srcOrd="1" destOrd="0" presId="urn:microsoft.com/office/officeart/2016/7/layout/HorizontalActionList"/>
    <dgm:cxn modelId="{763C035F-AC53-4004-ACC2-78EA96831138}" type="presParOf" srcId="{6662E6E8-1888-4280-83AD-449225E56E88}" destId="{FD219A83-BF4B-41E5-AB26-7633B3221858}" srcOrd="3" destOrd="0" presId="urn:microsoft.com/office/officeart/2016/7/layout/HorizontalActionList"/>
    <dgm:cxn modelId="{A9778548-3458-4D6A-BD75-20004E62B366}" type="presParOf" srcId="{6662E6E8-1888-4280-83AD-449225E56E88}" destId="{525D74BE-A687-4360-8DD9-B32D62092D86}" srcOrd="4" destOrd="0" presId="urn:microsoft.com/office/officeart/2016/7/layout/HorizontalActionList"/>
    <dgm:cxn modelId="{CF04ED7C-46B1-4742-B75C-1F6A68A914C3}" type="presParOf" srcId="{525D74BE-A687-4360-8DD9-B32D62092D86}" destId="{75798283-1DDE-4C0C-98DE-81BE11AE283B}" srcOrd="0" destOrd="0" presId="urn:microsoft.com/office/officeart/2016/7/layout/HorizontalActionList"/>
    <dgm:cxn modelId="{4A718560-9410-41AF-93A6-4CFA9D2B114B}" type="presParOf" srcId="{525D74BE-A687-4360-8DD9-B32D62092D86}" destId="{3E1EE949-2754-4B23-9320-9686AF27D258}" srcOrd="1" destOrd="0" presId="urn:microsoft.com/office/officeart/2016/7/layout/HorizontalActionList"/>
    <dgm:cxn modelId="{984C54F5-6A75-4F96-9648-02CE7B3681E5}" type="presParOf" srcId="{6662E6E8-1888-4280-83AD-449225E56E88}" destId="{4E8DBA18-B711-4E28-B568-B980FA3A9260}" srcOrd="5" destOrd="0" presId="urn:microsoft.com/office/officeart/2016/7/layout/HorizontalActionList"/>
    <dgm:cxn modelId="{BC90B4E0-B3C8-4909-A2A5-2668644C8E06}" type="presParOf" srcId="{6662E6E8-1888-4280-83AD-449225E56E88}" destId="{A59514C8-B0D7-40A5-95D5-06545D2CF670}" srcOrd="6" destOrd="0" presId="urn:microsoft.com/office/officeart/2016/7/layout/HorizontalActionList"/>
    <dgm:cxn modelId="{3A6D4CB1-B562-4A90-A5EB-F0BC8D985966}" type="presParOf" srcId="{A59514C8-B0D7-40A5-95D5-06545D2CF670}" destId="{F52D3CE4-ED7D-4027-8608-2310D8D3EA06}" srcOrd="0" destOrd="0" presId="urn:microsoft.com/office/officeart/2016/7/layout/HorizontalActionList"/>
    <dgm:cxn modelId="{F8EBCAEF-D1AF-49C7-A424-EA63105B62A4}" type="presParOf" srcId="{A59514C8-B0D7-40A5-95D5-06545D2CF670}" destId="{D807E5C2-7B34-40F9-9F83-6337CEF41045}" srcOrd="1" destOrd="0" presId="urn:microsoft.com/office/officeart/2016/7/layout/HorizontalActionList"/>
    <dgm:cxn modelId="{C255AE83-31D2-40B5-AF37-0E3B8B612E0A}" type="presParOf" srcId="{6662E6E8-1888-4280-83AD-449225E56E88}" destId="{9F334179-FB6D-48BB-BEF4-E909032B6341}" srcOrd="7" destOrd="0" presId="urn:microsoft.com/office/officeart/2016/7/layout/HorizontalActionList"/>
    <dgm:cxn modelId="{9BCF602D-8E09-469E-8C2A-F1A2A14464DD}" type="presParOf" srcId="{6662E6E8-1888-4280-83AD-449225E56E88}" destId="{7257CBD4-44C7-4E2E-BAA8-DBCC268109B0}" srcOrd="8" destOrd="0" presId="urn:microsoft.com/office/officeart/2016/7/layout/HorizontalActionList"/>
    <dgm:cxn modelId="{04D9D72B-A188-418D-965C-E107BAE498F4}" type="presParOf" srcId="{7257CBD4-44C7-4E2E-BAA8-DBCC268109B0}" destId="{F961B7AE-8A0C-4FFA-BABD-06BE410A8969}" srcOrd="0" destOrd="0" presId="urn:microsoft.com/office/officeart/2016/7/layout/HorizontalActionList"/>
    <dgm:cxn modelId="{41EFBA53-E4C4-4068-BE41-2BD7258D2E31}" type="presParOf" srcId="{7257CBD4-44C7-4E2E-BAA8-DBCC268109B0}" destId="{7A89EFEE-8C05-41A0-8DF4-CC487B9EC031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AA0889-C6EE-4FC9-A0B6-681A1DAADA78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E6EEFDB-94A2-4957-904E-317A0C10E724}">
      <dgm:prSet/>
      <dgm:spPr/>
      <dgm:t>
        <a:bodyPr/>
        <a:lstStyle/>
        <a:p>
          <a:r>
            <a:rPr lang="en-US"/>
            <a:t>Lack of ownership – no clear responsibility for maintaining standards.</a:t>
          </a:r>
        </a:p>
      </dgm:t>
    </dgm:pt>
    <dgm:pt modelId="{B17716A5-0D23-4544-8252-92311E125814}" type="parTrans" cxnId="{33F3432E-5293-4C5E-923F-C453FCA2CC2A}">
      <dgm:prSet/>
      <dgm:spPr/>
      <dgm:t>
        <a:bodyPr/>
        <a:lstStyle/>
        <a:p>
          <a:endParaRPr lang="en-US"/>
        </a:p>
      </dgm:t>
    </dgm:pt>
    <dgm:pt modelId="{52392712-0787-4C8A-ABB2-C57C7CAC350E}" type="sibTrans" cxnId="{33F3432E-5293-4C5E-923F-C453FCA2CC2A}">
      <dgm:prSet/>
      <dgm:spPr/>
      <dgm:t>
        <a:bodyPr/>
        <a:lstStyle/>
        <a:p>
          <a:endParaRPr lang="en-US"/>
        </a:p>
      </dgm:t>
    </dgm:pt>
    <dgm:pt modelId="{9FCF11FF-4A79-4C4E-82AA-C05883798F92}">
      <dgm:prSet/>
      <dgm:spPr/>
      <dgm:t>
        <a:bodyPr/>
        <a:lstStyle/>
        <a:p>
          <a:r>
            <a:rPr lang="en-US"/>
            <a:t>No clear standards – teams don’t know what “good” looks like.</a:t>
          </a:r>
        </a:p>
      </dgm:t>
    </dgm:pt>
    <dgm:pt modelId="{29BC5761-E9E2-4524-A43E-B954CC5FA8F7}" type="parTrans" cxnId="{1C38850E-CB4F-435F-BB10-4902B51324E4}">
      <dgm:prSet/>
      <dgm:spPr/>
      <dgm:t>
        <a:bodyPr/>
        <a:lstStyle/>
        <a:p>
          <a:endParaRPr lang="en-US"/>
        </a:p>
      </dgm:t>
    </dgm:pt>
    <dgm:pt modelId="{DCF03AE8-AB2E-4A6A-B01A-7243AE603ED3}" type="sibTrans" cxnId="{1C38850E-CB4F-435F-BB10-4902B51324E4}">
      <dgm:prSet/>
      <dgm:spPr/>
      <dgm:t>
        <a:bodyPr/>
        <a:lstStyle/>
        <a:p>
          <a:endParaRPr lang="en-US"/>
        </a:p>
      </dgm:t>
    </dgm:pt>
    <dgm:pt modelId="{D3251545-8FF0-4244-BC79-99CA8589F7FC}">
      <dgm:prSet/>
      <dgm:spPr/>
      <dgm:t>
        <a:bodyPr/>
        <a:lstStyle/>
        <a:p>
          <a:r>
            <a:rPr lang="en-US"/>
            <a:t>Leadership not reinforcing – behaviours slip without visible support.</a:t>
          </a:r>
        </a:p>
      </dgm:t>
    </dgm:pt>
    <dgm:pt modelId="{12FAC4C5-42FF-4033-B36B-7C10EE1474E3}" type="parTrans" cxnId="{BF6EE200-E763-4C3E-B928-D118F8294FC1}">
      <dgm:prSet/>
      <dgm:spPr/>
      <dgm:t>
        <a:bodyPr/>
        <a:lstStyle/>
        <a:p>
          <a:endParaRPr lang="en-US"/>
        </a:p>
      </dgm:t>
    </dgm:pt>
    <dgm:pt modelId="{06E6E1D3-2023-4D1F-B01F-AF61A9DCEE3B}" type="sibTrans" cxnId="{BF6EE200-E763-4C3E-B928-D118F8294FC1}">
      <dgm:prSet/>
      <dgm:spPr/>
      <dgm:t>
        <a:bodyPr/>
        <a:lstStyle/>
        <a:p>
          <a:endParaRPr lang="en-US"/>
        </a:p>
      </dgm:t>
    </dgm:pt>
    <dgm:pt modelId="{7B5767BC-05DD-4503-B792-3D2DA9C7F078}">
      <dgm:prSet/>
      <dgm:spPr/>
      <dgm:t>
        <a:bodyPr/>
        <a:lstStyle/>
        <a:p>
          <a:r>
            <a:rPr lang="en-US"/>
            <a:t>Over‑focus on tidiness – cleaning replaces problem‑solving.</a:t>
          </a:r>
        </a:p>
      </dgm:t>
    </dgm:pt>
    <dgm:pt modelId="{52CBF973-E039-4BB8-A358-34A7D0B0725C}" type="parTrans" cxnId="{53FC9B1C-7667-42F1-AB26-DBA1B247647A}">
      <dgm:prSet/>
      <dgm:spPr/>
      <dgm:t>
        <a:bodyPr/>
        <a:lstStyle/>
        <a:p>
          <a:endParaRPr lang="en-US"/>
        </a:p>
      </dgm:t>
    </dgm:pt>
    <dgm:pt modelId="{DAC4EED4-A27F-4BAF-A6F2-61722AC32B06}" type="sibTrans" cxnId="{53FC9B1C-7667-42F1-AB26-DBA1B247647A}">
      <dgm:prSet/>
      <dgm:spPr/>
      <dgm:t>
        <a:bodyPr/>
        <a:lstStyle/>
        <a:p>
          <a:endParaRPr lang="en-US"/>
        </a:p>
      </dgm:t>
    </dgm:pt>
    <dgm:pt modelId="{33612201-5D51-401A-BA6F-EC67D8C9390F}">
      <dgm:prSet/>
      <dgm:spPr/>
      <dgm:t>
        <a:bodyPr/>
        <a:lstStyle/>
        <a:p>
          <a:r>
            <a:rPr lang="en-US"/>
            <a:t>No audits or follow‑up – improvements fade without regular checks.</a:t>
          </a:r>
        </a:p>
      </dgm:t>
    </dgm:pt>
    <dgm:pt modelId="{4E8A3EF7-D2F0-4CCD-B0AF-9731B8D75B0E}" type="parTrans" cxnId="{A3BD66AF-5E1B-470A-9655-DDB00BD000BC}">
      <dgm:prSet/>
      <dgm:spPr/>
      <dgm:t>
        <a:bodyPr/>
        <a:lstStyle/>
        <a:p>
          <a:endParaRPr lang="en-US"/>
        </a:p>
      </dgm:t>
    </dgm:pt>
    <dgm:pt modelId="{D57DD426-5408-4E89-A2FC-434EEB09281E}" type="sibTrans" cxnId="{A3BD66AF-5E1B-470A-9655-DDB00BD000BC}">
      <dgm:prSet/>
      <dgm:spPr/>
      <dgm:t>
        <a:bodyPr/>
        <a:lstStyle/>
        <a:p>
          <a:endParaRPr lang="en-US"/>
        </a:p>
      </dgm:t>
    </dgm:pt>
    <dgm:pt modelId="{56502286-F5CA-4005-9C1F-5BC8C89C9182}">
      <dgm:prSet/>
      <dgm:spPr/>
      <dgm:t>
        <a:bodyPr/>
        <a:lstStyle/>
        <a:p>
          <a:r>
            <a:rPr lang="en-US"/>
            <a:t>Trying to do everything at once – big‑bang events don’t sustain. </a:t>
          </a:r>
        </a:p>
      </dgm:t>
    </dgm:pt>
    <dgm:pt modelId="{47931F51-09D2-4EC4-9F0B-5FC6C3E7EA87}" type="parTrans" cxnId="{1BC4A9AE-E4C3-4E08-A077-66B9D5BEA479}">
      <dgm:prSet/>
      <dgm:spPr/>
      <dgm:t>
        <a:bodyPr/>
        <a:lstStyle/>
        <a:p>
          <a:endParaRPr lang="en-US"/>
        </a:p>
      </dgm:t>
    </dgm:pt>
    <dgm:pt modelId="{6D87672A-D4DD-469A-94FA-F5CB432D122F}" type="sibTrans" cxnId="{1BC4A9AE-E4C3-4E08-A077-66B9D5BEA479}">
      <dgm:prSet/>
      <dgm:spPr/>
      <dgm:t>
        <a:bodyPr/>
        <a:lstStyle/>
        <a:p>
          <a:endParaRPr lang="en-US"/>
        </a:p>
      </dgm:t>
    </dgm:pt>
    <dgm:pt modelId="{8AA3BDDA-7FD6-4710-AE1F-A8CED5549718}">
      <dgm:prSet/>
      <dgm:spPr/>
      <dgm:t>
        <a:bodyPr/>
        <a:lstStyle/>
        <a:p>
          <a:r>
            <a:rPr lang="en-US"/>
            <a:t>Not linked to real problems – people don’t see the benefit</a:t>
          </a:r>
        </a:p>
      </dgm:t>
    </dgm:pt>
    <dgm:pt modelId="{3E6DEA44-B551-41CB-9DF9-1FC38526A175}" type="parTrans" cxnId="{C5B2252B-2FF9-412D-8258-5FBB3D6A8BE8}">
      <dgm:prSet/>
      <dgm:spPr/>
      <dgm:t>
        <a:bodyPr/>
        <a:lstStyle/>
        <a:p>
          <a:endParaRPr lang="en-US"/>
        </a:p>
      </dgm:t>
    </dgm:pt>
    <dgm:pt modelId="{310C35AA-384F-4F88-AFCB-2AF2CD93FE78}" type="sibTrans" cxnId="{C5B2252B-2FF9-412D-8258-5FBB3D6A8BE8}">
      <dgm:prSet/>
      <dgm:spPr/>
      <dgm:t>
        <a:bodyPr/>
        <a:lstStyle/>
        <a:p>
          <a:endParaRPr lang="en-US"/>
        </a:p>
      </dgm:t>
    </dgm:pt>
    <dgm:pt modelId="{F2041D61-AEAA-4BFD-A365-2F9EA19F0564}" type="pres">
      <dgm:prSet presAssocID="{BDAA0889-C6EE-4FC9-A0B6-681A1DAADA78}" presName="diagram" presStyleCnt="0">
        <dgm:presLayoutVars>
          <dgm:dir/>
          <dgm:resizeHandles val="exact"/>
        </dgm:presLayoutVars>
      </dgm:prSet>
      <dgm:spPr/>
    </dgm:pt>
    <dgm:pt modelId="{C8B7EE0B-1A84-4770-85C5-5226781737B0}" type="pres">
      <dgm:prSet presAssocID="{2E6EEFDB-94A2-4957-904E-317A0C10E724}" presName="node" presStyleLbl="node1" presStyleIdx="0" presStyleCnt="7">
        <dgm:presLayoutVars>
          <dgm:bulletEnabled val="1"/>
        </dgm:presLayoutVars>
      </dgm:prSet>
      <dgm:spPr/>
    </dgm:pt>
    <dgm:pt modelId="{D333D03A-1843-4DF0-B0FB-91FD9E03C3A9}" type="pres">
      <dgm:prSet presAssocID="{52392712-0787-4C8A-ABB2-C57C7CAC350E}" presName="sibTrans" presStyleCnt="0"/>
      <dgm:spPr/>
    </dgm:pt>
    <dgm:pt modelId="{BD473C2A-8226-439E-8B70-BD4AA2E399D6}" type="pres">
      <dgm:prSet presAssocID="{9FCF11FF-4A79-4C4E-82AA-C05883798F92}" presName="node" presStyleLbl="node1" presStyleIdx="1" presStyleCnt="7">
        <dgm:presLayoutVars>
          <dgm:bulletEnabled val="1"/>
        </dgm:presLayoutVars>
      </dgm:prSet>
      <dgm:spPr/>
    </dgm:pt>
    <dgm:pt modelId="{7D518DAA-C7BD-4F32-9E73-53A403B5F204}" type="pres">
      <dgm:prSet presAssocID="{DCF03AE8-AB2E-4A6A-B01A-7243AE603ED3}" presName="sibTrans" presStyleCnt="0"/>
      <dgm:spPr/>
    </dgm:pt>
    <dgm:pt modelId="{D1C9DEA6-BE3D-4301-A103-30054858EC96}" type="pres">
      <dgm:prSet presAssocID="{D3251545-8FF0-4244-BC79-99CA8589F7FC}" presName="node" presStyleLbl="node1" presStyleIdx="2" presStyleCnt="7">
        <dgm:presLayoutVars>
          <dgm:bulletEnabled val="1"/>
        </dgm:presLayoutVars>
      </dgm:prSet>
      <dgm:spPr/>
    </dgm:pt>
    <dgm:pt modelId="{A34AEB68-8013-4556-AC9C-5D1D3C7157E0}" type="pres">
      <dgm:prSet presAssocID="{06E6E1D3-2023-4D1F-B01F-AF61A9DCEE3B}" presName="sibTrans" presStyleCnt="0"/>
      <dgm:spPr/>
    </dgm:pt>
    <dgm:pt modelId="{AD4A2F50-A2BD-4762-A42E-EABBF6FD7A15}" type="pres">
      <dgm:prSet presAssocID="{7B5767BC-05DD-4503-B792-3D2DA9C7F078}" presName="node" presStyleLbl="node1" presStyleIdx="3" presStyleCnt="7">
        <dgm:presLayoutVars>
          <dgm:bulletEnabled val="1"/>
        </dgm:presLayoutVars>
      </dgm:prSet>
      <dgm:spPr/>
    </dgm:pt>
    <dgm:pt modelId="{1F47CADE-6BC4-4C5D-A67F-850EB971EC16}" type="pres">
      <dgm:prSet presAssocID="{DAC4EED4-A27F-4BAF-A6F2-61722AC32B06}" presName="sibTrans" presStyleCnt="0"/>
      <dgm:spPr/>
    </dgm:pt>
    <dgm:pt modelId="{8E0F1728-7BF8-45B4-9592-3B8CD60EF661}" type="pres">
      <dgm:prSet presAssocID="{33612201-5D51-401A-BA6F-EC67D8C9390F}" presName="node" presStyleLbl="node1" presStyleIdx="4" presStyleCnt="7">
        <dgm:presLayoutVars>
          <dgm:bulletEnabled val="1"/>
        </dgm:presLayoutVars>
      </dgm:prSet>
      <dgm:spPr/>
    </dgm:pt>
    <dgm:pt modelId="{4694CDA2-788B-40F3-89D7-37F9AFA72565}" type="pres">
      <dgm:prSet presAssocID="{D57DD426-5408-4E89-A2FC-434EEB09281E}" presName="sibTrans" presStyleCnt="0"/>
      <dgm:spPr/>
    </dgm:pt>
    <dgm:pt modelId="{D7407377-FD78-43CD-8890-736C43C4CBAC}" type="pres">
      <dgm:prSet presAssocID="{56502286-F5CA-4005-9C1F-5BC8C89C9182}" presName="node" presStyleLbl="node1" presStyleIdx="5" presStyleCnt="7">
        <dgm:presLayoutVars>
          <dgm:bulletEnabled val="1"/>
        </dgm:presLayoutVars>
      </dgm:prSet>
      <dgm:spPr/>
    </dgm:pt>
    <dgm:pt modelId="{6833F196-8875-4646-B90F-864A0EE7701A}" type="pres">
      <dgm:prSet presAssocID="{6D87672A-D4DD-469A-94FA-F5CB432D122F}" presName="sibTrans" presStyleCnt="0"/>
      <dgm:spPr/>
    </dgm:pt>
    <dgm:pt modelId="{324A4C56-1D10-4D22-A557-5E35CD6AC0A4}" type="pres">
      <dgm:prSet presAssocID="{8AA3BDDA-7FD6-4710-AE1F-A8CED5549718}" presName="node" presStyleLbl="node1" presStyleIdx="6" presStyleCnt="7">
        <dgm:presLayoutVars>
          <dgm:bulletEnabled val="1"/>
        </dgm:presLayoutVars>
      </dgm:prSet>
      <dgm:spPr/>
    </dgm:pt>
  </dgm:ptLst>
  <dgm:cxnLst>
    <dgm:cxn modelId="{BF6EE200-E763-4C3E-B928-D118F8294FC1}" srcId="{BDAA0889-C6EE-4FC9-A0B6-681A1DAADA78}" destId="{D3251545-8FF0-4244-BC79-99CA8589F7FC}" srcOrd="2" destOrd="0" parTransId="{12FAC4C5-42FF-4033-B36B-7C10EE1474E3}" sibTransId="{06E6E1D3-2023-4D1F-B01F-AF61A9DCEE3B}"/>
    <dgm:cxn modelId="{6E6A7B08-999D-496F-8918-CBFB3083F7BB}" type="presOf" srcId="{9FCF11FF-4A79-4C4E-82AA-C05883798F92}" destId="{BD473C2A-8226-439E-8B70-BD4AA2E399D6}" srcOrd="0" destOrd="0" presId="urn:microsoft.com/office/officeart/2005/8/layout/default"/>
    <dgm:cxn modelId="{BF85B209-282C-4595-8DB9-F08D2309EC53}" type="presOf" srcId="{D3251545-8FF0-4244-BC79-99CA8589F7FC}" destId="{D1C9DEA6-BE3D-4301-A103-30054858EC96}" srcOrd="0" destOrd="0" presId="urn:microsoft.com/office/officeart/2005/8/layout/default"/>
    <dgm:cxn modelId="{1C38850E-CB4F-435F-BB10-4902B51324E4}" srcId="{BDAA0889-C6EE-4FC9-A0B6-681A1DAADA78}" destId="{9FCF11FF-4A79-4C4E-82AA-C05883798F92}" srcOrd="1" destOrd="0" parTransId="{29BC5761-E9E2-4524-A43E-B954CC5FA8F7}" sibTransId="{DCF03AE8-AB2E-4A6A-B01A-7243AE603ED3}"/>
    <dgm:cxn modelId="{53FC9B1C-7667-42F1-AB26-DBA1B247647A}" srcId="{BDAA0889-C6EE-4FC9-A0B6-681A1DAADA78}" destId="{7B5767BC-05DD-4503-B792-3D2DA9C7F078}" srcOrd="3" destOrd="0" parTransId="{52CBF973-E039-4BB8-A358-34A7D0B0725C}" sibTransId="{DAC4EED4-A27F-4BAF-A6F2-61722AC32B06}"/>
    <dgm:cxn modelId="{C5B2252B-2FF9-412D-8258-5FBB3D6A8BE8}" srcId="{BDAA0889-C6EE-4FC9-A0B6-681A1DAADA78}" destId="{8AA3BDDA-7FD6-4710-AE1F-A8CED5549718}" srcOrd="6" destOrd="0" parTransId="{3E6DEA44-B551-41CB-9DF9-1FC38526A175}" sibTransId="{310C35AA-384F-4F88-AFCB-2AF2CD93FE78}"/>
    <dgm:cxn modelId="{33F3432E-5293-4C5E-923F-C453FCA2CC2A}" srcId="{BDAA0889-C6EE-4FC9-A0B6-681A1DAADA78}" destId="{2E6EEFDB-94A2-4957-904E-317A0C10E724}" srcOrd="0" destOrd="0" parTransId="{B17716A5-0D23-4544-8252-92311E125814}" sibTransId="{52392712-0787-4C8A-ABB2-C57C7CAC350E}"/>
    <dgm:cxn modelId="{1DE8AB66-DEA8-4077-89D0-7A6DB4BC727C}" type="presOf" srcId="{56502286-F5CA-4005-9C1F-5BC8C89C9182}" destId="{D7407377-FD78-43CD-8890-736C43C4CBAC}" srcOrd="0" destOrd="0" presId="urn:microsoft.com/office/officeart/2005/8/layout/default"/>
    <dgm:cxn modelId="{51F6017A-6540-4C4F-AB0D-0429CCD28098}" type="presOf" srcId="{8AA3BDDA-7FD6-4710-AE1F-A8CED5549718}" destId="{324A4C56-1D10-4D22-A557-5E35CD6AC0A4}" srcOrd="0" destOrd="0" presId="urn:microsoft.com/office/officeart/2005/8/layout/default"/>
    <dgm:cxn modelId="{34979F93-B936-4E45-94B9-C5347F217D26}" type="presOf" srcId="{7B5767BC-05DD-4503-B792-3D2DA9C7F078}" destId="{AD4A2F50-A2BD-4762-A42E-EABBF6FD7A15}" srcOrd="0" destOrd="0" presId="urn:microsoft.com/office/officeart/2005/8/layout/default"/>
    <dgm:cxn modelId="{5682F49C-0068-4A10-BC7F-A3112404B283}" type="presOf" srcId="{33612201-5D51-401A-BA6F-EC67D8C9390F}" destId="{8E0F1728-7BF8-45B4-9592-3B8CD60EF661}" srcOrd="0" destOrd="0" presId="urn:microsoft.com/office/officeart/2005/8/layout/default"/>
    <dgm:cxn modelId="{1BC4A9AE-E4C3-4E08-A077-66B9D5BEA479}" srcId="{BDAA0889-C6EE-4FC9-A0B6-681A1DAADA78}" destId="{56502286-F5CA-4005-9C1F-5BC8C89C9182}" srcOrd="5" destOrd="0" parTransId="{47931F51-09D2-4EC4-9F0B-5FC6C3E7EA87}" sibTransId="{6D87672A-D4DD-469A-94FA-F5CB432D122F}"/>
    <dgm:cxn modelId="{A3BD66AF-5E1B-470A-9655-DDB00BD000BC}" srcId="{BDAA0889-C6EE-4FC9-A0B6-681A1DAADA78}" destId="{33612201-5D51-401A-BA6F-EC67D8C9390F}" srcOrd="4" destOrd="0" parTransId="{4E8A3EF7-D2F0-4CCD-B0AF-9731B8D75B0E}" sibTransId="{D57DD426-5408-4E89-A2FC-434EEB09281E}"/>
    <dgm:cxn modelId="{400392EE-F2ED-4FB2-8E3B-24DAF4AEB572}" type="presOf" srcId="{2E6EEFDB-94A2-4957-904E-317A0C10E724}" destId="{C8B7EE0B-1A84-4770-85C5-5226781737B0}" srcOrd="0" destOrd="0" presId="urn:microsoft.com/office/officeart/2005/8/layout/default"/>
    <dgm:cxn modelId="{4DA6B1F9-6A8B-4C95-B675-243A3753B3B3}" type="presOf" srcId="{BDAA0889-C6EE-4FC9-A0B6-681A1DAADA78}" destId="{F2041D61-AEAA-4BFD-A365-2F9EA19F0564}" srcOrd="0" destOrd="0" presId="urn:microsoft.com/office/officeart/2005/8/layout/default"/>
    <dgm:cxn modelId="{3082A661-C0C7-4233-92CA-DAE8D6066C8A}" type="presParOf" srcId="{F2041D61-AEAA-4BFD-A365-2F9EA19F0564}" destId="{C8B7EE0B-1A84-4770-85C5-5226781737B0}" srcOrd="0" destOrd="0" presId="urn:microsoft.com/office/officeart/2005/8/layout/default"/>
    <dgm:cxn modelId="{21B3F7FE-E971-4AEA-898E-50C35761B254}" type="presParOf" srcId="{F2041D61-AEAA-4BFD-A365-2F9EA19F0564}" destId="{D333D03A-1843-4DF0-B0FB-91FD9E03C3A9}" srcOrd="1" destOrd="0" presId="urn:microsoft.com/office/officeart/2005/8/layout/default"/>
    <dgm:cxn modelId="{94861F36-3A40-4A04-9FEA-00408C7F8C72}" type="presParOf" srcId="{F2041D61-AEAA-4BFD-A365-2F9EA19F0564}" destId="{BD473C2A-8226-439E-8B70-BD4AA2E399D6}" srcOrd="2" destOrd="0" presId="urn:microsoft.com/office/officeart/2005/8/layout/default"/>
    <dgm:cxn modelId="{B8D256C5-16E9-434A-B2D4-BA8CB915617F}" type="presParOf" srcId="{F2041D61-AEAA-4BFD-A365-2F9EA19F0564}" destId="{7D518DAA-C7BD-4F32-9E73-53A403B5F204}" srcOrd="3" destOrd="0" presId="urn:microsoft.com/office/officeart/2005/8/layout/default"/>
    <dgm:cxn modelId="{FE636798-F0B2-4C32-85F2-F79471718D61}" type="presParOf" srcId="{F2041D61-AEAA-4BFD-A365-2F9EA19F0564}" destId="{D1C9DEA6-BE3D-4301-A103-30054858EC96}" srcOrd="4" destOrd="0" presId="urn:microsoft.com/office/officeart/2005/8/layout/default"/>
    <dgm:cxn modelId="{F70DDF4B-6D1A-4AF9-816B-71F1C79909A1}" type="presParOf" srcId="{F2041D61-AEAA-4BFD-A365-2F9EA19F0564}" destId="{A34AEB68-8013-4556-AC9C-5D1D3C7157E0}" srcOrd="5" destOrd="0" presId="urn:microsoft.com/office/officeart/2005/8/layout/default"/>
    <dgm:cxn modelId="{D782111E-5060-4FFB-AB29-208FD9612734}" type="presParOf" srcId="{F2041D61-AEAA-4BFD-A365-2F9EA19F0564}" destId="{AD4A2F50-A2BD-4762-A42E-EABBF6FD7A15}" srcOrd="6" destOrd="0" presId="urn:microsoft.com/office/officeart/2005/8/layout/default"/>
    <dgm:cxn modelId="{D0526AD7-BD46-4927-85D8-A3B663CDE1B1}" type="presParOf" srcId="{F2041D61-AEAA-4BFD-A365-2F9EA19F0564}" destId="{1F47CADE-6BC4-4C5D-A67F-850EB971EC16}" srcOrd="7" destOrd="0" presId="urn:microsoft.com/office/officeart/2005/8/layout/default"/>
    <dgm:cxn modelId="{2EEFA4A5-A610-4C74-9B29-1AFBAF0807B7}" type="presParOf" srcId="{F2041D61-AEAA-4BFD-A365-2F9EA19F0564}" destId="{8E0F1728-7BF8-45B4-9592-3B8CD60EF661}" srcOrd="8" destOrd="0" presId="urn:microsoft.com/office/officeart/2005/8/layout/default"/>
    <dgm:cxn modelId="{CE00DF69-97CF-4965-9C84-9C466A1316BB}" type="presParOf" srcId="{F2041D61-AEAA-4BFD-A365-2F9EA19F0564}" destId="{4694CDA2-788B-40F3-89D7-37F9AFA72565}" srcOrd="9" destOrd="0" presId="urn:microsoft.com/office/officeart/2005/8/layout/default"/>
    <dgm:cxn modelId="{ABE1B58F-7050-42E7-9597-5545AEC3C8DF}" type="presParOf" srcId="{F2041D61-AEAA-4BFD-A365-2F9EA19F0564}" destId="{D7407377-FD78-43CD-8890-736C43C4CBAC}" srcOrd="10" destOrd="0" presId="urn:microsoft.com/office/officeart/2005/8/layout/default"/>
    <dgm:cxn modelId="{BDCE64D5-00AA-4F7F-B2AE-F74A7A3CA921}" type="presParOf" srcId="{F2041D61-AEAA-4BFD-A365-2F9EA19F0564}" destId="{6833F196-8875-4646-B90F-864A0EE7701A}" srcOrd="11" destOrd="0" presId="urn:microsoft.com/office/officeart/2005/8/layout/default"/>
    <dgm:cxn modelId="{D99D1E96-54BD-499D-84C6-33A8FAEB0CD1}" type="presParOf" srcId="{F2041D61-AEAA-4BFD-A365-2F9EA19F0564}" destId="{324A4C56-1D10-4D22-A557-5E35CD6AC0A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C70B4F-51D8-4497-A65B-DD1D7991FC5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B4E5C3-2131-4D29-8C37-49C336921E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5S provides a firm foundation on which to build other improvements. </a:t>
          </a:r>
        </a:p>
      </dgm:t>
    </dgm:pt>
    <dgm:pt modelId="{065B26CD-5711-4360-AD72-4F298429BB2A}" type="parTrans" cxnId="{6D4010EC-E6FA-416C-9F14-F2B1DE81156B}">
      <dgm:prSet/>
      <dgm:spPr/>
      <dgm:t>
        <a:bodyPr/>
        <a:lstStyle/>
        <a:p>
          <a:endParaRPr lang="en-US"/>
        </a:p>
      </dgm:t>
    </dgm:pt>
    <dgm:pt modelId="{88B2B48C-1D18-4A98-95F4-6D7506025180}" type="sibTrans" cxnId="{6D4010EC-E6FA-416C-9F14-F2B1DE81156B}">
      <dgm:prSet/>
      <dgm:spPr/>
      <dgm:t>
        <a:bodyPr/>
        <a:lstStyle/>
        <a:p>
          <a:endParaRPr lang="en-US"/>
        </a:p>
      </dgm:t>
    </dgm:pt>
    <dgm:pt modelId="{9DB0DB2A-D514-45A4-87B7-0EA272B68E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Stable repeatable processes are predictable.</a:t>
          </a:r>
        </a:p>
      </dgm:t>
    </dgm:pt>
    <dgm:pt modelId="{3298A2BB-4B19-4368-9FF3-0CF602D296FB}" type="parTrans" cxnId="{93EDA5D3-DC12-438A-9A4B-2F730CDB8557}">
      <dgm:prSet/>
      <dgm:spPr/>
      <dgm:t>
        <a:bodyPr/>
        <a:lstStyle/>
        <a:p>
          <a:endParaRPr lang="en-US"/>
        </a:p>
      </dgm:t>
    </dgm:pt>
    <dgm:pt modelId="{AEB7A6EB-EE30-4770-967F-B79EACD0C770}" type="sibTrans" cxnId="{93EDA5D3-DC12-438A-9A4B-2F730CDB8557}">
      <dgm:prSet/>
      <dgm:spPr/>
      <dgm:t>
        <a:bodyPr/>
        <a:lstStyle/>
        <a:p>
          <a:endParaRPr lang="en-US"/>
        </a:p>
      </dgm:t>
    </dgm:pt>
    <dgm:pt modelId="{5A88FE70-D8B1-4471-8FA7-8F9C18415FF5}" type="pres">
      <dgm:prSet presAssocID="{5BC70B4F-51D8-4497-A65B-DD1D7991FC52}" presName="root" presStyleCnt="0">
        <dgm:presLayoutVars>
          <dgm:dir/>
          <dgm:resizeHandles val="exact"/>
        </dgm:presLayoutVars>
      </dgm:prSet>
      <dgm:spPr/>
    </dgm:pt>
    <dgm:pt modelId="{3CA5B211-DBA4-439C-801B-402101B9E44A}" type="pres">
      <dgm:prSet presAssocID="{3EB4E5C3-2131-4D29-8C37-49C336921E5F}" presName="compNode" presStyleCnt="0"/>
      <dgm:spPr/>
    </dgm:pt>
    <dgm:pt modelId="{68CEA533-E1D4-4F4B-8FD1-ACD6AC9B38CA}" type="pres">
      <dgm:prSet presAssocID="{3EB4E5C3-2131-4D29-8C37-49C336921E5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6FB631E4-3C45-418F-99B4-C2BED546DD35}" type="pres">
      <dgm:prSet presAssocID="{3EB4E5C3-2131-4D29-8C37-49C336921E5F}" presName="spaceRect" presStyleCnt="0"/>
      <dgm:spPr/>
    </dgm:pt>
    <dgm:pt modelId="{093D4365-DAA8-4DB6-94AE-DBE61EE1E49D}" type="pres">
      <dgm:prSet presAssocID="{3EB4E5C3-2131-4D29-8C37-49C336921E5F}" presName="textRect" presStyleLbl="revTx" presStyleIdx="0" presStyleCnt="2">
        <dgm:presLayoutVars>
          <dgm:chMax val="1"/>
          <dgm:chPref val="1"/>
        </dgm:presLayoutVars>
      </dgm:prSet>
      <dgm:spPr/>
    </dgm:pt>
    <dgm:pt modelId="{C4487F10-FF0F-4E22-90AB-C44F41F9434B}" type="pres">
      <dgm:prSet presAssocID="{88B2B48C-1D18-4A98-95F4-6D7506025180}" presName="sibTrans" presStyleCnt="0"/>
      <dgm:spPr/>
    </dgm:pt>
    <dgm:pt modelId="{2D796CD4-1BF2-4E92-B6B6-F0BA2FF5A1F4}" type="pres">
      <dgm:prSet presAssocID="{9DB0DB2A-D514-45A4-87B7-0EA272B68ECB}" presName="compNode" presStyleCnt="0"/>
      <dgm:spPr/>
    </dgm:pt>
    <dgm:pt modelId="{041CAD1A-70ED-41CD-BFB2-A05FF9C1C906}" type="pres">
      <dgm:prSet presAssocID="{9DB0DB2A-D514-45A4-87B7-0EA272B68EC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61A5BA34-7715-4A6F-895A-A8E6A60E1FC5}" type="pres">
      <dgm:prSet presAssocID="{9DB0DB2A-D514-45A4-87B7-0EA272B68ECB}" presName="spaceRect" presStyleCnt="0"/>
      <dgm:spPr/>
    </dgm:pt>
    <dgm:pt modelId="{B0AE3963-A042-4E2E-BAAB-741553670BC0}" type="pres">
      <dgm:prSet presAssocID="{9DB0DB2A-D514-45A4-87B7-0EA272B68EC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B4BB74F-E669-4C91-8E82-2C621D38E03D}" type="presOf" srcId="{3EB4E5C3-2131-4D29-8C37-49C336921E5F}" destId="{093D4365-DAA8-4DB6-94AE-DBE61EE1E49D}" srcOrd="0" destOrd="0" presId="urn:microsoft.com/office/officeart/2018/2/layout/IconLabelList"/>
    <dgm:cxn modelId="{01FC8EBF-B931-4389-AD60-8750317A7537}" type="presOf" srcId="{9DB0DB2A-D514-45A4-87B7-0EA272B68ECB}" destId="{B0AE3963-A042-4E2E-BAAB-741553670BC0}" srcOrd="0" destOrd="0" presId="urn:microsoft.com/office/officeart/2018/2/layout/IconLabelList"/>
    <dgm:cxn modelId="{93EDA5D3-DC12-438A-9A4B-2F730CDB8557}" srcId="{5BC70B4F-51D8-4497-A65B-DD1D7991FC52}" destId="{9DB0DB2A-D514-45A4-87B7-0EA272B68ECB}" srcOrd="1" destOrd="0" parTransId="{3298A2BB-4B19-4368-9FF3-0CF602D296FB}" sibTransId="{AEB7A6EB-EE30-4770-967F-B79EACD0C770}"/>
    <dgm:cxn modelId="{6D4010EC-E6FA-416C-9F14-F2B1DE81156B}" srcId="{5BC70B4F-51D8-4497-A65B-DD1D7991FC52}" destId="{3EB4E5C3-2131-4D29-8C37-49C336921E5F}" srcOrd="0" destOrd="0" parTransId="{065B26CD-5711-4360-AD72-4F298429BB2A}" sibTransId="{88B2B48C-1D18-4A98-95F4-6D7506025180}"/>
    <dgm:cxn modelId="{2130B5F6-8436-4698-B1C0-B4DADBD53DBF}" type="presOf" srcId="{5BC70B4F-51D8-4497-A65B-DD1D7991FC52}" destId="{5A88FE70-D8B1-4471-8FA7-8F9C18415FF5}" srcOrd="0" destOrd="0" presId="urn:microsoft.com/office/officeart/2018/2/layout/IconLabelList"/>
    <dgm:cxn modelId="{A9D0D2F4-598C-4DB5-BF52-04F6D91E2CD8}" type="presParOf" srcId="{5A88FE70-D8B1-4471-8FA7-8F9C18415FF5}" destId="{3CA5B211-DBA4-439C-801B-402101B9E44A}" srcOrd="0" destOrd="0" presId="urn:microsoft.com/office/officeart/2018/2/layout/IconLabelList"/>
    <dgm:cxn modelId="{8967622D-B232-473A-9AD6-062AE2A546CA}" type="presParOf" srcId="{3CA5B211-DBA4-439C-801B-402101B9E44A}" destId="{68CEA533-E1D4-4F4B-8FD1-ACD6AC9B38CA}" srcOrd="0" destOrd="0" presId="urn:microsoft.com/office/officeart/2018/2/layout/IconLabelList"/>
    <dgm:cxn modelId="{F7637559-0B10-42C6-9A1E-9900EAAD0BB7}" type="presParOf" srcId="{3CA5B211-DBA4-439C-801B-402101B9E44A}" destId="{6FB631E4-3C45-418F-99B4-C2BED546DD35}" srcOrd="1" destOrd="0" presId="urn:microsoft.com/office/officeart/2018/2/layout/IconLabelList"/>
    <dgm:cxn modelId="{E476EDD9-327F-4CC9-8EF6-DF204DD5A2A6}" type="presParOf" srcId="{3CA5B211-DBA4-439C-801B-402101B9E44A}" destId="{093D4365-DAA8-4DB6-94AE-DBE61EE1E49D}" srcOrd="2" destOrd="0" presId="urn:microsoft.com/office/officeart/2018/2/layout/IconLabelList"/>
    <dgm:cxn modelId="{688DFFA2-CB47-4308-B51F-FA6422ABC697}" type="presParOf" srcId="{5A88FE70-D8B1-4471-8FA7-8F9C18415FF5}" destId="{C4487F10-FF0F-4E22-90AB-C44F41F9434B}" srcOrd="1" destOrd="0" presId="urn:microsoft.com/office/officeart/2018/2/layout/IconLabelList"/>
    <dgm:cxn modelId="{EC89A54A-EB5F-41A1-B2F9-899CD00A5E46}" type="presParOf" srcId="{5A88FE70-D8B1-4471-8FA7-8F9C18415FF5}" destId="{2D796CD4-1BF2-4E92-B6B6-F0BA2FF5A1F4}" srcOrd="2" destOrd="0" presId="urn:microsoft.com/office/officeart/2018/2/layout/IconLabelList"/>
    <dgm:cxn modelId="{4C7BED11-7DDF-4C2C-9CD9-9241DA8D6963}" type="presParOf" srcId="{2D796CD4-1BF2-4E92-B6B6-F0BA2FF5A1F4}" destId="{041CAD1A-70ED-41CD-BFB2-A05FF9C1C906}" srcOrd="0" destOrd="0" presId="urn:microsoft.com/office/officeart/2018/2/layout/IconLabelList"/>
    <dgm:cxn modelId="{B130412A-379C-49EA-894C-5F82C3DD8D89}" type="presParOf" srcId="{2D796CD4-1BF2-4E92-B6B6-F0BA2FF5A1F4}" destId="{61A5BA34-7715-4A6F-895A-A8E6A60E1FC5}" srcOrd="1" destOrd="0" presId="urn:microsoft.com/office/officeart/2018/2/layout/IconLabelList"/>
    <dgm:cxn modelId="{DD5E786B-31DF-469A-99C8-E469D718E7DC}" type="presParOf" srcId="{2D796CD4-1BF2-4E92-B6B6-F0BA2FF5A1F4}" destId="{B0AE3963-A042-4E2E-BAAB-741553670BC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DD1B09-8D85-4DA7-9232-8B7434E8CFD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08A70AB-5544-45D5-B1CF-BC1692DB506C}">
      <dgm:prSet/>
      <dgm:spPr/>
      <dgm:t>
        <a:bodyPr/>
        <a:lstStyle/>
        <a:p>
          <a:r>
            <a:rPr lang="en-US" dirty="0"/>
            <a:t>People take pride in a clean, organised area. </a:t>
          </a:r>
        </a:p>
      </dgm:t>
    </dgm:pt>
    <dgm:pt modelId="{84056009-C05D-4238-B519-38CCDA4FB671}" type="parTrans" cxnId="{B3D5E733-0BDD-4212-82DA-5F93E692B03B}">
      <dgm:prSet/>
      <dgm:spPr/>
      <dgm:t>
        <a:bodyPr/>
        <a:lstStyle/>
        <a:p>
          <a:endParaRPr lang="en-US"/>
        </a:p>
      </dgm:t>
    </dgm:pt>
    <dgm:pt modelId="{2C0AB3C9-BE4B-491E-84C1-B8167C05B336}" type="sibTrans" cxnId="{B3D5E733-0BDD-4212-82DA-5F93E692B03B}">
      <dgm:prSet/>
      <dgm:spPr/>
      <dgm:t>
        <a:bodyPr/>
        <a:lstStyle/>
        <a:p>
          <a:endParaRPr lang="en-US"/>
        </a:p>
      </dgm:t>
    </dgm:pt>
    <dgm:pt modelId="{B1F3EC60-B4CC-46B3-B20A-2FF2270FEE4F}">
      <dgm:prSet/>
      <dgm:spPr/>
      <dgm:t>
        <a:bodyPr/>
        <a:lstStyle/>
        <a:p>
          <a:r>
            <a:rPr lang="en-US"/>
            <a:t>5S gives teams ownership and encourages them to improve their own workspace, which boosts morale and involvement.</a:t>
          </a:r>
        </a:p>
      </dgm:t>
    </dgm:pt>
    <dgm:pt modelId="{AE877E5B-891C-4913-964E-2A67C4EE647F}" type="parTrans" cxnId="{1BF151B2-71F4-4A0B-87B1-77D31D1ED57E}">
      <dgm:prSet/>
      <dgm:spPr/>
      <dgm:t>
        <a:bodyPr/>
        <a:lstStyle/>
        <a:p>
          <a:endParaRPr lang="en-US"/>
        </a:p>
      </dgm:t>
    </dgm:pt>
    <dgm:pt modelId="{9599ED2D-36F0-457D-A9A4-98EDCAC081E6}" type="sibTrans" cxnId="{1BF151B2-71F4-4A0B-87B1-77D31D1ED57E}">
      <dgm:prSet/>
      <dgm:spPr/>
      <dgm:t>
        <a:bodyPr/>
        <a:lstStyle/>
        <a:p>
          <a:endParaRPr lang="en-US"/>
        </a:p>
      </dgm:t>
    </dgm:pt>
    <dgm:pt modelId="{3278BA92-7668-48D0-8BFA-3792FB20033F}" type="pres">
      <dgm:prSet presAssocID="{46DD1B09-8D85-4DA7-9232-8B7434E8CFD4}" presName="linear" presStyleCnt="0">
        <dgm:presLayoutVars>
          <dgm:animLvl val="lvl"/>
          <dgm:resizeHandles val="exact"/>
        </dgm:presLayoutVars>
      </dgm:prSet>
      <dgm:spPr/>
    </dgm:pt>
    <dgm:pt modelId="{01153BAA-012E-4CF8-A0C0-E5BB56BE12BE}" type="pres">
      <dgm:prSet presAssocID="{308A70AB-5544-45D5-B1CF-BC1692DB506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1C6F0FB-2586-458C-90C2-73E7E6F1D8BD}" type="pres">
      <dgm:prSet presAssocID="{2C0AB3C9-BE4B-491E-84C1-B8167C05B336}" presName="spacer" presStyleCnt="0"/>
      <dgm:spPr/>
    </dgm:pt>
    <dgm:pt modelId="{C3F508EA-CFBA-4789-95BB-73E98E8D4A80}" type="pres">
      <dgm:prSet presAssocID="{B1F3EC60-B4CC-46B3-B20A-2FF2270FEE4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D8CBC28-5AEA-4D94-BE44-E8135CA0D955}" type="presOf" srcId="{308A70AB-5544-45D5-B1CF-BC1692DB506C}" destId="{01153BAA-012E-4CF8-A0C0-E5BB56BE12BE}" srcOrd="0" destOrd="0" presId="urn:microsoft.com/office/officeart/2005/8/layout/vList2"/>
    <dgm:cxn modelId="{B3D5E733-0BDD-4212-82DA-5F93E692B03B}" srcId="{46DD1B09-8D85-4DA7-9232-8B7434E8CFD4}" destId="{308A70AB-5544-45D5-B1CF-BC1692DB506C}" srcOrd="0" destOrd="0" parTransId="{84056009-C05D-4238-B519-38CCDA4FB671}" sibTransId="{2C0AB3C9-BE4B-491E-84C1-B8167C05B336}"/>
    <dgm:cxn modelId="{1BF151B2-71F4-4A0B-87B1-77D31D1ED57E}" srcId="{46DD1B09-8D85-4DA7-9232-8B7434E8CFD4}" destId="{B1F3EC60-B4CC-46B3-B20A-2FF2270FEE4F}" srcOrd="1" destOrd="0" parTransId="{AE877E5B-891C-4913-964E-2A67C4EE647F}" sibTransId="{9599ED2D-36F0-457D-A9A4-98EDCAC081E6}"/>
    <dgm:cxn modelId="{208821C7-87B5-4993-A7B0-3B792FC5DAED}" type="presOf" srcId="{B1F3EC60-B4CC-46B3-B20A-2FF2270FEE4F}" destId="{C3F508EA-CFBA-4789-95BB-73E98E8D4A80}" srcOrd="0" destOrd="0" presId="urn:microsoft.com/office/officeart/2005/8/layout/vList2"/>
    <dgm:cxn modelId="{9E1081D2-2532-44CC-A014-F61E6FC040DC}" type="presOf" srcId="{46DD1B09-8D85-4DA7-9232-8B7434E8CFD4}" destId="{3278BA92-7668-48D0-8BFA-3792FB20033F}" srcOrd="0" destOrd="0" presId="urn:microsoft.com/office/officeart/2005/8/layout/vList2"/>
    <dgm:cxn modelId="{A60F9F47-1BC6-4225-A4EC-F228C28799DA}" type="presParOf" srcId="{3278BA92-7668-48D0-8BFA-3792FB20033F}" destId="{01153BAA-012E-4CF8-A0C0-E5BB56BE12BE}" srcOrd="0" destOrd="0" presId="urn:microsoft.com/office/officeart/2005/8/layout/vList2"/>
    <dgm:cxn modelId="{49425DF6-1988-4CDC-AAF3-8CF55BCFA7A8}" type="presParOf" srcId="{3278BA92-7668-48D0-8BFA-3792FB20033F}" destId="{C1C6F0FB-2586-458C-90C2-73E7E6F1D8BD}" srcOrd="1" destOrd="0" presId="urn:microsoft.com/office/officeart/2005/8/layout/vList2"/>
    <dgm:cxn modelId="{A6AE1D3D-9122-4068-96ED-78731BD0F723}" type="presParOf" srcId="{3278BA92-7668-48D0-8BFA-3792FB20033F}" destId="{C3F508EA-CFBA-4789-95BB-73E98E8D4A8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C55F35-8465-456E-AA74-55E984A2F00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BECDA17-4EDD-4F7E-9D80-335AAAA43429}">
      <dgm:prSet/>
      <dgm:spPr/>
      <dgm:t>
        <a:bodyPr/>
        <a:lstStyle/>
        <a:p>
          <a:r>
            <a:rPr lang="en-US"/>
            <a:t>5S is a daily habit, not a one‑off activity. A clean, organised, and consistent workplace helps everyone work safely, efficiently, and with pride.</a:t>
          </a:r>
        </a:p>
      </dgm:t>
    </dgm:pt>
    <dgm:pt modelId="{5B570F3F-1352-4AD7-800E-E909E5DE9766}" type="parTrans" cxnId="{6AC4D8B7-C671-4B73-9028-5B5B1CB0F590}">
      <dgm:prSet/>
      <dgm:spPr/>
      <dgm:t>
        <a:bodyPr/>
        <a:lstStyle/>
        <a:p>
          <a:endParaRPr lang="en-US"/>
        </a:p>
      </dgm:t>
    </dgm:pt>
    <dgm:pt modelId="{4831415F-45BF-47DC-BB64-2B685C13996B}" type="sibTrans" cxnId="{6AC4D8B7-C671-4B73-9028-5B5B1CB0F590}">
      <dgm:prSet/>
      <dgm:spPr/>
      <dgm:t>
        <a:bodyPr/>
        <a:lstStyle/>
        <a:p>
          <a:endParaRPr lang="en-US"/>
        </a:p>
      </dgm:t>
    </dgm:pt>
    <dgm:pt modelId="{D426E1E8-D2AF-4CB0-8E74-F0E4E3DD5885}">
      <dgm:prSet/>
      <dgm:spPr/>
      <dgm:t>
        <a:bodyPr/>
        <a:lstStyle/>
        <a:p>
          <a:r>
            <a:rPr lang="en-US"/>
            <a:t>A clean, organised workplace helps us all work safely and efficiently.</a:t>
          </a:r>
        </a:p>
      </dgm:t>
    </dgm:pt>
    <dgm:pt modelId="{5A5220E4-B377-44D3-8EEC-45828CDA87DF}" type="parTrans" cxnId="{1CD98046-4DD1-4ABF-8F4D-C5029CEB8D2A}">
      <dgm:prSet/>
      <dgm:spPr/>
      <dgm:t>
        <a:bodyPr/>
        <a:lstStyle/>
        <a:p>
          <a:endParaRPr lang="en-US"/>
        </a:p>
      </dgm:t>
    </dgm:pt>
    <dgm:pt modelId="{61F017B4-B159-4A59-9C57-2D45AFAE8B40}" type="sibTrans" cxnId="{1CD98046-4DD1-4ABF-8F4D-C5029CEB8D2A}">
      <dgm:prSet/>
      <dgm:spPr/>
      <dgm:t>
        <a:bodyPr/>
        <a:lstStyle/>
        <a:p>
          <a:endParaRPr lang="en-US"/>
        </a:p>
      </dgm:t>
    </dgm:pt>
    <dgm:pt modelId="{5C566FC3-E1B1-4F3F-8A6D-666B4289E67D}">
      <dgm:prSet/>
      <dgm:spPr/>
      <dgm:t>
        <a:bodyPr/>
        <a:lstStyle/>
        <a:p>
          <a:r>
            <a:rPr lang="en-US"/>
            <a:t>Standards only last when everyone plays their part.</a:t>
          </a:r>
        </a:p>
      </dgm:t>
    </dgm:pt>
    <dgm:pt modelId="{7889438E-ABEB-4CB3-8B6E-5C5D6983B037}" type="parTrans" cxnId="{74A11267-D6EE-40FE-A7E4-05B70EE98E7D}">
      <dgm:prSet/>
      <dgm:spPr/>
      <dgm:t>
        <a:bodyPr/>
        <a:lstStyle/>
        <a:p>
          <a:endParaRPr lang="en-US"/>
        </a:p>
      </dgm:t>
    </dgm:pt>
    <dgm:pt modelId="{0DEE4B29-3D13-44B1-9C8D-42AEFF57F294}" type="sibTrans" cxnId="{74A11267-D6EE-40FE-A7E4-05B70EE98E7D}">
      <dgm:prSet/>
      <dgm:spPr/>
      <dgm:t>
        <a:bodyPr/>
        <a:lstStyle/>
        <a:p>
          <a:endParaRPr lang="en-US"/>
        </a:p>
      </dgm:t>
    </dgm:pt>
    <dgm:pt modelId="{138B0D89-1E02-4166-BCC2-9819F2FA53C6}">
      <dgm:prSet/>
      <dgm:spPr/>
      <dgm:t>
        <a:bodyPr/>
        <a:lstStyle/>
        <a:p>
          <a:r>
            <a:rPr lang="en-US"/>
            <a:t>Working as a team makes 5S easier, quicker, and more effective.</a:t>
          </a:r>
        </a:p>
      </dgm:t>
    </dgm:pt>
    <dgm:pt modelId="{D3F22DC1-20A0-4978-AFE1-767F1A24D966}" type="parTrans" cxnId="{ECB1E077-2E23-4F2E-809F-0CDC5917DC5D}">
      <dgm:prSet/>
      <dgm:spPr/>
      <dgm:t>
        <a:bodyPr/>
        <a:lstStyle/>
        <a:p>
          <a:endParaRPr lang="en-US"/>
        </a:p>
      </dgm:t>
    </dgm:pt>
    <dgm:pt modelId="{407395E3-7381-4009-B564-84A46BC65F0A}" type="sibTrans" cxnId="{ECB1E077-2E23-4F2E-809F-0CDC5917DC5D}">
      <dgm:prSet/>
      <dgm:spPr/>
      <dgm:t>
        <a:bodyPr/>
        <a:lstStyle/>
        <a:p>
          <a:endParaRPr lang="en-US"/>
        </a:p>
      </dgm:t>
    </dgm:pt>
    <dgm:pt modelId="{C7E18D25-00DD-40DB-B1B6-AC1AC5CA51DC}">
      <dgm:prSet/>
      <dgm:spPr/>
      <dgm:t>
        <a:bodyPr/>
        <a:lstStyle/>
        <a:p>
          <a:r>
            <a:rPr lang="en-US"/>
            <a:t>Small daily habits create long‑term improvements.</a:t>
          </a:r>
        </a:p>
      </dgm:t>
    </dgm:pt>
    <dgm:pt modelId="{A18588B1-390F-437D-AB7E-F3DB3C5D81C6}" type="parTrans" cxnId="{BC1A7797-D0A4-4492-93FF-273B494D0D53}">
      <dgm:prSet/>
      <dgm:spPr/>
      <dgm:t>
        <a:bodyPr/>
        <a:lstStyle/>
        <a:p>
          <a:endParaRPr lang="en-US"/>
        </a:p>
      </dgm:t>
    </dgm:pt>
    <dgm:pt modelId="{CC7E7FDA-95F1-4790-BF2F-89F642A8906A}" type="sibTrans" cxnId="{BC1A7797-D0A4-4492-93FF-273B494D0D53}">
      <dgm:prSet/>
      <dgm:spPr/>
      <dgm:t>
        <a:bodyPr/>
        <a:lstStyle/>
        <a:p>
          <a:endParaRPr lang="en-US"/>
        </a:p>
      </dgm:t>
    </dgm:pt>
    <dgm:pt modelId="{883C4F24-2399-4AC7-A540-7CDE5699AD7A}">
      <dgm:prSet/>
      <dgm:spPr/>
      <dgm:t>
        <a:bodyPr/>
        <a:lstStyle/>
        <a:p>
          <a:r>
            <a:rPr lang="en-US"/>
            <a:t>When we all take ownership, 5S becomes part of how we work — not an extra task, but a better way of doing our jobs.</a:t>
          </a:r>
        </a:p>
      </dgm:t>
    </dgm:pt>
    <dgm:pt modelId="{9D622E87-0108-42E1-BF59-07F073617B29}" type="parTrans" cxnId="{D8AD86EE-CB17-47B3-979E-DCF0AB730CA2}">
      <dgm:prSet/>
      <dgm:spPr/>
      <dgm:t>
        <a:bodyPr/>
        <a:lstStyle/>
        <a:p>
          <a:endParaRPr lang="en-US"/>
        </a:p>
      </dgm:t>
    </dgm:pt>
    <dgm:pt modelId="{B358176E-8E7F-4529-8877-AFFF302A3490}" type="sibTrans" cxnId="{D8AD86EE-CB17-47B3-979E-DCF0AB730CA2}">
      <dgm:prSet/>
      <dgm:spPr/>
      <dgm:t>
        <a:bodyPr/>
        <a:lstStyle/>
        <a:p>
          <a:endParaRPr lang="en-US"/>
        </a:p>
      </dgm:t>
    </dgm:pt>
    <dgm:pt modelId="{6730D47B-5BB3-4C03-A7C5-C4399B675D29}" type="pres">
      <dgm:prSet presAssocID="{DEC55F35-8465-456E-AA74-55E984A2F004}" presName="root" presStyleCnt="0">
        <dgm:presLayoutVars>
          <dgm:dir/>
          <dgm:resizeHandles val="exact"/>
        </dgm:presLayoutVars>
      </dgm:prSet>
      <dgm:spPr/>
    </dgm:pt>
    <dgm:pt modelId="{E26A6FCC-0D06-4472-BB75-676EBF72AB3E}" type="pres">
      <dgm:prSet presAssocID="{2BECDA17-4EDD-4F7E-9D80-335AAAA43429}" presName="compNode" presStyleCnt="0"/>
      <dgm:spPr/>
    </dgm:pt>
    <dgm:pt modelId="{809208CA-060C-457C-B637-5C479A4FA26F}" type="pres">
      <dgm:prSet presAssocID="{2BECDA17-4EDD-4F7E-9D80-335AAAA43429}" presName="bgRect" presStyleLbl="bgShp" presStyleIdx="0" presStyleCnt="6"/>
      <dgm:spPr/>
    </dgm:pt>
    <dgm:pt modelId="{A017BF72-1C29-41DE-86E0-DB5DE748CC58}" type="pres">
      <dgm:prSet presAssocID="{2BECDA17-4EDD-4F7E-9D80-335AAAA43429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493D97AA-6C67-420B-949D-40F60086C3B3}" type="pres">
      <dgm:prSet presAssocID="{2BECDA17-4EDD-4F7E-9D80-335AAAA43429}" presName="spaceRect" presStyleCnt="0"/>
      <dgm:spPr/>
    </dgm:pt>
    <dgm:pt modelId="{D828C150-7A4D-4995-B5AD-8481C5333F0C}" type="pres">
      <dgm:prSet presAssocID="{2BECDA17-4EDD-4F7E-9D80-335AAAA43429}" presName="parTx" presStyleLbl="revTx" presStyleIdx="0" presStyleCnt="6">
        <dgm:presLayoutVars>
          <dgm:chMax val="0"/>
          <dgm:chPref val="0"/>
        </dgm:presLayoutVars>
      </dgm:prSet>
      <dgm:spPr/>
    </dgm:pt>
    <dgm:pt modelId="{C50FF589-B94D-4BE4-8AD9-14575068302D}" type="pres">
      <dgm:prSet presAssocID="{4831415F-45BF-47DC-BB64-2B685C13996B}" presName="sibTrans" presStyleCnt="0"/>
      <dgm:spPr/>
    </dgm:pt>
    <dgm:pt modelId="{A8F4EBD7-07FC-465A-88D6-245C9E679281}" type="pres">
      <dgm:prSet presAssocID="{D426E1E8-D2AF-4CB0-8E74-F0E4E3DD5885}" presName="compNode" presStyleCnt="0"/>
      <dgm:spPr/>
    </dgm:pt>
    <dgm:pt modelId="{5B834547-075D-4D8D-8517-5B326DDC59A6}" type="pres">
      <dgm:prSet presAssocID="{D426E1E8-D2AF-4CB0-8E74-F0E4E3DD5885}" presName="bgRect" presStyleLbl="bgShp" presStyleIdx="1" presStyleCnt="6"/>
      <dgm:spPr/>
    </dgm:pt>
    <dgm:pt modelId="{3CE3F334-0445-4D43-A9A5-31EC56C96295}" type="pres">
      <dgm:prSet presAssocID="{D426E1E8-D2AF-4CB0-8E74-F0E4E3DD5885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FE9F3540-E988-48A7-9A8D-638E4EDDBCC4}" type="pres">
      <dgm:prSet presAssocID="{D426E1E8-D2AF-4CB0-8E74-F0E4E3DD5885}" presName="spaceRect" presStyleCnt="0"/>
      <dgm:spPr/>
    </dgm:pt>
    <dgm:pt modelId="{91F661C8-397E-4D0D-8EB3-619E3741596E}" type="pres">
      <dgm:prSet presAssocID="{D426E1E8-D2AF-4CB0-8E74-F0E4E3DD5885}" presName="parTx" presStyleLbl="revTx" presStyleIdx="1" presStyleCnt="6">
        <dgm:presLayoutVars>
          <dgm:chMax val="0"/>
          <dgm:chPref val="0"/>
        </dgm:presLayoutVars>
      </dgm:prSet>
      <dgm:spPr/>
    </dgm:pt>
    <dgm:pt modelId="{766646AE-7513-4950-B67F-C3F1B645F6EC}" type="pres">
      <dgm:prSet presAssocID="{61F017B4-B159-4A59-9C57-2D45AFAE8B40}" presName="sibTrans" presStyleCnt="0"/>
      <dgm:spPr/>
    </dgm:pt>
    <dgm:pt modelId="{B136553D-F146-46DE-9B5D-AD1247EF7FF8}" type="pres">
      <dgm:prSet presAssocID="{5C566FC3-E1B1-4F3F-8A6D-666B4289E67D}" presName="compNode" presStyleCnt="0"/>
      <dgm:spPr/>
    </dgm:pt>
    <dgm:pt modelId="{F5D91419-F720-4665-AA3A-2187C6F08B90}" type="pres">
      <dgm:prSet presAssocID="{5C566FC3-E1B1-4F3F-8A6D-666B4289E67D}" presName="bgRect" presStyleLbl="bgShp" presStyleIdx="2" presStyleCnt="6"/>
      <dgm:spPr/>
    </dgm:pt>
    <dgm:pt modelId="{A5F72738-285D-403A-85F3-6EB025CCF89E}" type="pres">
      <dgm:prSet presAssocID="{5C566FC3-E1B1-4F3F-8A6D-666B4289E67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 with Balloon"/>
        </a:ext>
      </dgm:extLst>
    </dgm:pt>
    <dgm:pt modelId="{3A198B9B-05C9-4102-90F5-6133BE6CC065}" type="pres">
      <dgm:prSet presAssocID="{5C566FC3-E1B1-4F3F-8A6D-666B4289E67D}" presName="spaceRect" presStyleCnt="0"/>
      <dgm:spPr/>
    </dgm:pt>
    <dgm:pt modelId="{33891CC5-E1D6-4648-8F72-75CC62DAAD64}" type="pres">
      <dgm:prSet presAssocID="{5C566FC3-E1B1-4F3F-8A6D-666B4289E67D}" presName="parTx" presStyleLbl="revTx" presStyleIdx="2" presStyleCnt="6">
        <dgm:presLayoutVars>
          <dgm:chMax val="0"/>
          <dgm:chPref val="0"/>
        </dgm:presLayoutVars>
      </dgm:prSet>
      <dgm:spPr/>
    </dgm:pt>
    <dgm:pt modelId="{1333AD01-B637-4E27-895A-1724CDC22074}" type="pres">
      <dgm:prSet presAssocID="{0DEE4B29-3D13-44B1-9C8D-42AEFF57F294}" presName="sibTrans" presStyleCnt="0"/>
      <dgm:spPr/>
    </dgm:pt>
    <dgm:pt modelId="{112A4276-114F-465B-9990-EFEC48E5283C}" type="pres">
      <dgm:prSet presAssocID="{138B0D89-1E02-4166-BCC2-9819F2FA53C6}" presName="compNode" presStyleCnt="0"/>
      <dgm:spPr/>
    </dgm:pt>
    <dgm:pt modelId="{49537B22-38FD-4FE2-8C59-B1DAD768529A}" type="pres">
      <dgm:prSet presAssocID="{138B0D89-1E02-4166-BCC2-9819F2FA53C6}" presName="bgRect" presStyleLbl="bgShp" presStyleIdx="3" presStyleCnt="6"/>
      <dgm:spPr/>
    </dgm:pt>
    <dgm:pt modelId="{37284F5A-A3CC-475F-8428-E935778638D0}" type="pres">
      <dgm:prSet presAssocID="{138B0D89-1E02-4166-BCC2-9819F2FA53C6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B1E2A7D-7D43-4AC3-8D9C-992FF7FDBE00}" type="pres">
      <dgm:prSet presAssocID="{138B0D89-1E02-4166-BCC2-9819F2FA53C6}" presName="spaceRect" presStyleCnt="0"/>
      <dgm:spPr/>
    </dgm:pt>
    <dgm:pt modelId="{FC18F698-D2C4-445B-ABEB-4B251340C8A9}" type="pres">
      <dgm:prSet presAssocID="{138B0D89-1E02-4166-BCC2-9819F2FA53C6}" presName="parTx" presStyleLbl="revTx" presStyleIdx="3" presStyleCnt="6">
        <dgm:presLayoutVars>
          <dgm:chMax val="0"/>
          <dgm:chPref val="0"/>
        </dgm:presLayoutVars>
      </dgm:prSet>
      <dgm:spPr/>
    </dgm:pt>
    <dgm:pt modelId="{B07DE8C3-7FE6-42F5-923B-DA88813EE058}" type="pres">
      <dgm:prSet presAssocID="{407395E3-7381-4009-B564-84A46BC65F0A}" presName="sibTrans" presStyleCnt="0"/>
      <dgm:spPr/>
    </dgm:pt>
    <dgm:pt modelId="{B498EA35-6AFC-4272-98F8-F1A426D99072}" type="pres">
      <dgm:prSet presAssocID="{C7E18D25-00DD-40DB-B1B6-AC1AC5CA51DC}" presName="compNode" presStyleCnt="0"/>
      <dgm:spPr/>
    </dgm:pt>
    <dgm:pt modelId="{4DEF7DA0-8591-47D4-AE5F-D7D75AC417A4}" type="pres">
      <dgm:prSet presAssocID="{C7E18D25-00DD-40DB-B1B6-AC1AC5CA51DC}" presName="bgRect" presStyleLbl="bgShp" presStyleIdx="4" presStyleCnt="6"/>
      <dgm:spPr/>
    </dgm:pt>
    <dgm:pt modelId="{0C9F5A02-F602-4865-AB7A-2A8BA96E5DE4}" type="pres">
      <dgm:prSet presAssocID="{C7E18D25-00DD-40DB-B1B6-AC1AC5CA51D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0075C2AE-B1B4-437A-B348-49F0A5B94740}" type="pres">
      <dgm:prSet presAssocID="{C7E18D25-00DD-40DB-B1B6-AC1AC5CA51DC}" presName="spaceRect" presStyleCnt="0"/>
      <dgm:spPr/>
    </dgm:pt>
    <dgm:pt modelId="{5459D5DC-6A74-4D0A-8295-3EA2E87BCBA9}" type="pres">
      <dgm:prSet presAssocID="{C7E18D25-00DD-40DB-B1B6-AC1AC5CA51DC}" presName="parTx" presStyleLbl="revTx" presStyleIdx="4" presStyleCnt="6">
        <dgm:presLayoutVars>
          <dgm:chMax val="0"/>
          <dgm:chPref val="0"/>
        </dgm:presLayoutVars>
      </dgm:prSet>
      <dgm:spPr/>
    </dgm:pt>
    <dgm:pt modelId="{2810FB36-43A7-4B5C-9733-88E2BBCD824B}" type="pres">
      <dgm:prSet presAssocID="{CC7E7FDA-95F1-4790-BF2F-89F642A8906A}" presName="sibTrans" presStyleCnt="0"/>
      <dgm:spPr/>
    </dgm:pt>
    <dgm:pt modelId="{D2D42F77-9484-47A1-8C90-2AE520F0461D}" type="pres">
      <dgm:prSet presAssocID="{883C4F24-2399-4AC7-A540-7CDE5699AD7A}" presName="compNode" presStyleCnt="0"/>
      <dgm:spPr/>
    </dgm:pt>
    <dgm:pt modelId="{24EA51B7-9099-4049-B98E-9BE174AC223B}" type="pres">
      <dgm:prSet presAssocID="{883C4F24-2399-4AC7-A540-7CDE5699AD7A}" presName="bgRect" presStyleLbl="bgShp" presStyleIdx="5" presStyleCnt="6"/>
      <dgm:spPr/>
    </dgm:pt>
    <dgm:pt modelId="{BADA7C7C-0CB4-4E25-9FBA-2F5354DBB972}" type="pres">
      <dgm:prSet presAssocID="{883C4F24-2399-4AC7-A540-7CDE5699AD7A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awl"/>
        </a:ext>
      </dgm:extLst>
    </dgm:pt>
    <dgm:pt modelId="{1E36C01D-00E9-4CA6-BE78-4FB5ECCC99F0}" type="pres">
      <dgm:prSet presAssocID="{883C4F24-2399-4AC7-A540-7CDE5699AD7A}" presName="spaceRect" presStyleCnt="0"/>
      <dgm:spPr/>
    </dgm:pt>
    <dgm:pt modelId="{9B4DC63E-141B-4B0A-AA64-4196BD57A393}" type="pres">
      <dgm:prSet presAssocID="{883C4F24-2399-4AC7-A540-7CDE5699AD7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1B66718-C98E-4F70-A0D4-C6D75A7756AB}" type="presOf" srcId="{5C566FC3-E1B1-4F3F-8A6D-666B4289E67D}" destId="{33891CC5-E1D6-4648-8F72-75CC62DAAD64}" srcOrd="0" destOrd="0" presId="urn:microsoft.com/office/officeart/2018/2/layout/IconVerticalSolidList"/>
    <dgm:cxn modelId="{6AA6CF32-F0CF-444D-BE61-79F91A4BF7D7}" type="presOf" srcId="{2BECDA17-4EDD-4F7E-9D80-335AAAA43429}" destId="{D828C150-7A4D-4995-B5AD-8481C5333F0C}" srcOrd="0" destOrd="0" presId="urn:microsoft.com/office/officeart/2018/2/layout/IconVerticalSolidList"/>
    <dgm:cxn modelId="{1CD98046-4DD1-4ABF-8F4D-C5029CEB8D2A}" srcId="{DEC55F35-8465-456E-AA74-55E984A2F004}" destId="{D426E1E8-D2AF-4CB0-8E74-F0E4E3DD5885}" srcOrd="1" destOrd="0" parTransId="{5A5220E4-B377-44D3-8EEC-45828CDA87DF}" sibTransId="{61F017B4-B159-4A59-9C57-2D45AFAE8B40}"/>
    <dgm:cxn modelId="{74A11267-D6EE-40FE-A7E4-05B70EE98E7D}" srcId="{DEC55F35-8465-456E-AA74-55E984A2F004}" destId="{5C566FC3-E1B1-4F3F-8A6D-666B4289E67D}" srcOrd="2" destOrd="0" parTransId="{7889438E-ABEB-4CB3-8B6E-5C5D6983B037}" sibTransId="{0DEE4B29-3D13-44B1-9C8D-42AEFF57F294}"/>
    <dgm:cxn modelId="{73AD7952-5D90-42A3-B561-8FE4444494AD}" type="presOf" srcId="{DEC55F35-8465-456E-AA74-55E984A2F004}" destId="{6730D47B-5BB3-4C03-A7C5-C4399B675D29}" srcOrd="0" destOrd="0" presId="urn:microsoft.com/office/officeart/2018/2/layout/IconVerticalSolidList"/>
    <dgm:cxn modelId="{47C79E72-B04A-4599-936D-9F413A0CD247}" type="presOf" srcId="{C7E18D25-00DD-40DB-B1B6-AC1AC5CA51DC}" destId="{5459D5DC-6A74-4D0A-8295-3EA2E87BCBA9}" srcOrd="0" destOrd="0" presId="urn:microsoft.com/office/officeart/2018/2/layout/IconVerticalSolidList"/>
    <dgm:cxn modelId="{ECB1E077-2E23-4F2E-809F-0CDC5917DC5D}" srcId="{DEC55F35-8465-456E-AA74-55E984A2F004}" destId="{138B0D89-1E02-4166-BCC2-9819F2FA53C6}" srcOrd="3" destOrd="0" parTransId="{D3F22DC1-20A0-4978-AFE1-767F1A24D966}" sibTransId="{407395E3-7381-4009-B564-84A46BC65F0A}"/>
    <dgm:cxn modelId="{435D5E8B-E2D5-4E3B-9A8D-C368D60EEDCF}" type="presOf" srcId="{138B0D89-1E02-4166-BCC2-9819F2FA53C6}" destId="{FC18F698-D2C4-445B-ABEB-4B251340C8A9}" srcOrd="0" destOrd="0" presId="urn:microsoft.com/office/officeart/2018/2/layout/IconVerticalSolidList"/>
    <dgm:cxn modelId="{FFBD6697-787D-43A8-B870-3EFC533916F3}" type="presOf" srcId="{D426E1E8-D2AF-4CB0-8E74-F0E4E3DD5885}" destId="{91F661C8-397E-4D0D-8EB3-619E3741596E}" srcOrd="0" destOrd="0" presId="urn:microsoft.com/office/officeart/2018/2/layout/IconVerticalSolidList"/>
    <dgm:cxn modelId="{BC1A7797-D0A4-4492-93FF-273B494D0D53}" srcId="{DEC55F35-8465-456E-AA74-55E984A2F004}" destId="{C7E18D25-00DD-40DB-B1B6-AC1AC5CA51DC}" srcOrd="4" destOrd="0" parTransId="{A18588B1-390F-437D-AB7E-F3DB3C5D81C6}" sibTransId="{CC7E7FDA-95F1-4790-BF2F-89F642A8906A}"/>
    <dgm:cxn modelId="{2FCFC1AD-424E-483A-8956-104D8C1CA9E6}" type="presOf" srcId="{883C4F24-2399-4AC7-A540-7CDE5699AD7A}" destId="{9B4DC63E-141B-4B0A-AA64-4196BD57A393}" srcOrd="0" destOrd="0" presId="urn:microsoft.com/office/officeart/2018/2/layout/IconVerticalSolidList"/>
    <dgm:cxn modelId="{6AC4D8B7-C671-4B73-9028-5B5B1CB0F590}" srcId="{DEC55F35-8465-456E-AA74-55E984A2F004}" destId="{2BECDA17-4EDD-4F7E-9D80-335AAAA43429}" srcOrd="0" destOrd="0" parTransId="{5B570F3F-1352-4AD7-800E-E909E5DE9766}" sibTransId="{4831415F-45BF-47DC-BB64-2B685C13996B}"/>
    <dgm:cxn modelId="{D8AD86EE-CB17-47B3-979E-DCF0AB730CA2}" srcId="{DEC55F35-8465-456E-AA74-55E984A2F004}" destId="{883C4F24-2399-4AC7-A540-7CDE5699AD7A}" srcOrd="5" destOrd="0" parTransId="{9D622E87-0108-42E1-BF59-07F073617B29}" sibTransId="{B358176E-8E7F-4529-8877-AFFF302A3490}"/>
    <dgm:cxn modelId="{7B12A31D-7612-4A69-B8AD-6E5A038279D9}" type="presParOf" srcId="{6730D47B-5BB3-4C03-A7C5-C4399B675D29}" destId="{E26A6FCC-0D06-4472-BB75-676EBF72AB3E}" srcOrd="0" destOrd="0" presId="urn:microsoft.com/office/officeart/2018/2/layout/IconVerticalSolidList"/>
    <dgm:cxn modelId="{4B47478E-1986-4F57-97AE-228AFF6D347A}" type="presParOf" srcId="{E26A6FCC-0D06-4472-BB75-676EBF72AB3E}" destId="{809208CA-060C-457C-B637-5C479A4FA26F}" srcOrd="0" destOrd="0" presId="urn:microsoft.com/office/officeart/2018/2/layout/IconVerticalSolidList"/>
    <dgm:cxn modelId="{C1D97777-444D-4AF6-B61F-B750CC2D9298}" type="presParOf" srcId="{E26A6FCC-0D06-4472-BB75-676EBF72AB3E}" destId="{A017BF72-1C29-41DE-86E0-DB5DE748CC58}" srcOrd="1" destOrd="0" presId="urn:microsoft.com/office/officeart/2018/2/layout/IconVerticalSolidList"/>
    <dgm:cxn modelId="{CD4F2CF4-01F5-40C4-BA6D-B496B8F22AF3}" type="presParOf" srcId="{E26A6FCC-0D06-4472-BB75-676EBF72AB3E}" destId="{493D97AA-6C67-420B-949D-40F60086C3B3}" srcOrd="2" destOrd="0" presId="urn:microsoft.com/office/officeart/2018/2/layout/IconVerticalSolidList"/>
    <dgm:cxn modelId="{591037E7-17A4-49CB-985D-88CE1375F79D}" type="presParOf" srcId="{E26A6FCC-0D06-4472-BB75-676EBF72AB3E}" destId="{D828C150-7A4D-4995-B5AD-8481C5333F0C}" srcOrd="3" destOrd="0" presId="urn:microsoft.com/office/officeart/2018/2/layout/IconVerticalSolidList"/>
    <dgm:cxn modelId="{217CC8FF-615A-4988-BD9F-0AEA743EA236}" type="presParOf" srcId="{6730D47B-5BB3-4C03-A7C5-C4399B675D29}" destId="{C50FF589-B94D-4BE4-8AD9-14575068302D}" srcOrd="1" destOrd="0" presId="urn:microsoft.com/office/officeart/2018/2/layout/IconVerticalSolidList"/>
    <dgm:cxn modelId="{E8D0FA7C-2374-47EF-9B81-CADEF265EFAD}" type="presParOf" srcId="{6730D47B-5BB3-4C03-A7C5-C4399B675D29}" destId="{A8F4EBD7-07FC-465A-88D6-245C9E679281}" srcOrd="2" destOrd="0" presId="urn:microsoft.com/office/officeart/2018/2/layout/IconVerticalSolidList"/>
    <dgm:cxn modelId="{39192553-FBB4-4F74-9113-6E0FACEC0135}" type="presParOf" srcId="{A8F4EBD7-07FC-465A-88D6-245C9E679281}" destId="{5B834547-075D-4D8D-8517-5B326DDC59A6}" srcOrd="0" destOrd="0" presId="urn:microsoft.com/office/officeart/2018/2/layout/IconVerticalSolidList"/>
    <dgm:cxn modelId="{ABC9189B-3CDD-4101-87BD-2DF6F6A30903}" type="presParOf" srcId="{A8F4EBD7-07FC-465A-88D6-245C9E679281}" destId="{3CE3F334-0445-4D43-A9A5-31EC56C96295}" srcOrd="1" destOrd="0" presId="urn:microsoft.com/office/officeart/2018/2/layout/IconVerticalSolidList"/>
    <dgm:cxn modelId="{C417B71C-2952-48CD-B970-879C2647EE7D}" type="presParOf" srcId="{A8F4EBD7-07FC-465A-88D6-245C9E679281}" destId="{FE9F3540-E988-48A7-9A8D-638E4EDDBCC4}" srcOrd="2" destOrd="0" presId="urn:microsoft.com/office/officeart/2018/2/layout/IconVerticalSolidList"/>
    <dgm:cxn modelId="{E11D9DF0-AE8E-47D4-BEC8-FFC7076F3820}" type="presParOf" srcId="{A8F4EBD7-07FC-465A-88D6-245C9E679281}" destId="{91F661C8-397E-4D0D-8EB3-619E3741596E}" srcOrd="3" destOrd="0" presId="urn:microsoft.com/office/officeart/2018/2/layout/IconVerticalSolidList"/>
    <dgm:cxn modelId="{F45A173D-E51B-48F9-B455-53D3FEF7B698}" type="presParOf" srcId="{6730D47B-5BB3-4C03-A7C5-C4399B675D29}" destId="{766646AE-7513-4950-B67F-C3F1B645F6EC}" srcOrd="3" destOrd="0" presId="urn:microsoft.com/office/officeart/2018/2/layout/IconVerticalSolidList"/>
    <dgm:cxn modelId="{63746C84-AC76-484C-9A47-E9C4B1876ECC}" type="presParOf" srcId="{6730D47B-5BB3-4C03-A7C5-C4399B675D29}" destId="{B136553D-F146-46DE-9B5D-AD1247EF7FF8}" srcOrd="4" destOrd="0" presId="urn:microsoft.com/office/officeart/2018/2/layout/IconVerticalSolidList"/>
    <dgm:cxn modelId="{C855AF7E-FC69-4D32-901B-EA1205D6C3F4}" type="presParOf" srcId="{B136553D-F146-46DE-9B5D-AD1247EF7FF8}" destId="{F5D91419-F720-4665-AA3A-2187C6F08B90}" srcOrd="0" destOrd="0" presId="urn:microsoft.com/office/officeart/2018/2/layout/IconVerticalSolidList"/>
    <dgm:cxn modelId="{106D86C4-1075-4596-AA0A-B8B16C0599BD}" type="presParOf" srcId="{B136553D-F146-46DE-9B5D-AD1247EF7FF8}" destId="{A5F72738-285D-403A-85F3-6EB025CCF89E}" srcOrd="1" destOrd="0" presId="urn:microsoft.com/office/officeart/2018/2/layout/IconVerticalSolidList"/>
    <dgm:cxn modelId="{BFF838CB-30D4-4249-AC3F-C1FD552A999D}" type="presParOf" srcId="{B136553D-F146-46DE-9B5D-AD1247EF7FF8}" destId="{3A198B9B-05C9-4102-90F5-6133BE6CC065}" srcOrd="2" destOrd="0" presId="urn:microsoft.com/office/officeart/2018/2/layout/IconVerticalSolidList"/>
    <dgm:cxn modelId="{D03A4A63-259F-4B09-A552-11877AF640F9}" type="presParOf" srcId="{B136553D-F146-46DE-9B5D-AD1247EF7FF8}" destId="{33891CC5-E1D6-4648-8F72-75CC62DAAD64}" srcOrd="3" destOrd="0" presId="urn:microsoft.com/office/officeart/2018/2/layout/IconVerticalSolidList"/>
    <dgm:cxn modelId="{2938B401-4F3D-4591-B7D8-41703B280F83}" type="presParOf" srcId="{6730D47B-5BB3-4C03-A7C5-C4399B675D29}" destId="{1333AD01-B637-4E27-895A-1724CDC22074}" srcOrd="5" destOrd="0" presId="urn:microsoft.com/office/officeart/2018/2/layout/IconVerticalSolidList"/>
    <dgm:cxn modelId="{33390FC8-B159-439E-A90D-1E00006611AB}" type="presParOf" srcId="{6730D47B-5BB3-4C03-A7C5-C4399B675D29}" destId="{112A4276-114F-465B-9990-EFEC48E5283C}" srcOrd="6" destOrd="0" presId="urn:microsoft.com/office/officeart/2018/2/layout/IconVerticalSolidList"/>
    <dgm:cxn modelId="{83D1788D-22A1-4D4D-8C17-B7458B1568B8}" type="presParOf" srcId="{112A4276-114F-465B-9990-EFEC48E5283C}" destId="{49537B22-38FD-4FE2-8C59-B1DAD768529A}" srcOrd="0" destOrd="0" presId="urn:microsoft.com/office/officeart/2018/2/layout/IconVerticalSolidList"/>
    <dgm:cxn modelId="{37888DCC-E48A-4302-87FC-A69876B9E68E}" type="presParOf" srcId="{112A4276-114F-465B-9990-EFEC48E5283C}" destId="{37284F5A-A3CC-475F-8428-E935778638D0}" srcOrd="1" destOrd="0" presId="urn:microsoft.com/office/officeart/2018/2/layout/IconVerticalSolidList"/>
    <dgm:cxn modelId="{67F30FE8-CB92-4D0E-AE48-D9542212E304}" type="presParOf" srcId="{112A4276-114F-465B-9990-EFEC48E5283C}" destId="{9B1E2A7D-7D43-4AC3-8D9C-992FF7FDBE00}" srcOrd="2" destOrd="0" presId="urn:microsoft.com/office/officeart/2018/2/layout/IconVerticalSolidList"/>
    <dgm:cxn modelId="{11ABEA17-77CC-4EB9-9117-9A1540C18866}" type="presParOf" srcId="{112A4276-114F-465B-9990-EFEC48E5283C}" destId="{FC18F698-D2C4-445B-ABEB-4B251340C8A9}" srcOrd="3" destOrd="0" presId="urn:microsoft.com/office/officeart/2018/2/layout/IconVerticalSolidList"/>
    <dgm:cxn modelId="{4FFD5EA3-CD7F-4AFC-B59A-0D3FB48E195F}" type="presParOf" srcId="{6730D47B-5BB3-4C03-A7C5-C4399B675D29}" destId="{B07DE8C3-7FE6-42F5-923B-DA88813EE058}" srcOrd="7" destOrd="0" presId="urn:microsoft.com/office/officeart/2018/2/layout/IconVerticalSolidList"/>
    <dgm:cxn modelId="{8FEA776A-C4FF-44AE-A82E-D980FE7ABC20}" type="presParOf" srcId="{6730D47B-5BB3-4C03-A7C5-C4399B675D29}" destId="{B498EA35-6AFC-4272-98F8-F1A426D99072}" srcOrd="8" destOrd="0" presId="urn:microsoft.com/office/officeart/2018/2/layout/IconVerticalSolidList"/>
    <dgm:cxn modelId="{71732DF0-462C-4351-9532-0EB12BA5C43B}" type="presParOf" srcId="{B498EA35-6AFC-4272-98F8-F1A426D99072}" destId="{4DEF7DA0-8591-47D4-AE5F-D7D75AC417A4}" srcOrd="0" destOrd="0" presId="urn:microsoft.com/office/officeart/2018/2/layout/IconVerticalSolidList"/>
    <dgm:cxn modelId="{4B1FB968-0605-4A0B-946F-ACF5E725B783}" type="presParOf" srcId="{B498EA35-6AFC-4272-98F8-F1A426D99072}" destId="{0C9F5A02-F602-4865-AB7A-2A8BA96E5DE4}" srcOrd="1" destOrd="0" presId="urn:microsoft.com/office/officeart/2018/2/layout/IconVerticalSolidList"/>
    <dgm:cxn modelId="{79853182-6A1A-4D50-9A83-6177EE93BFFF}" type="presParOf" srcId="{B498EA35-6AFC-4272-98F8-F1A426D99072}" destId="{0075C2AE-B1B4-437A-B348-49F0A5B94740}" srcOrd="2" destOrd="0" presId="urn:microsoft.com/office/officeart/2018/2/layout/IconVerticalSolidList"/>
    <dgm:cxn modelId="{3BD3A04D-AE73-44D7-9AC2-EB34CE348CEF}" type="presParOf" srcId="{B498EA35-6AFC-4272-98F8-F1A426D99072}" destId="{5459D5DC-6A74-4D0A-8295-3EA2E87BCBA9}" srcOrd="3" destOrd="0" presId="urn:microsoft.com/office/officeart/2018/2/layout/IconVerticalSolidList"/>
    <dgm:cxn modelId="{9A4338A9-6C2E-4A1F-8C2D-00FD3CB519B3}" type="presParOf" srcId="{6730D47B-5BB3-4C03-A7C5-C4399B675D29}" destId="{2810FB36-43A7-4B5C-9733-88E2BBCD824B}" srcOrd="9" destOrd="0" presId="urn:microsoft.com/office/officeart/2018/2/layout/IconVerticalSolidList"/>
    <dgm:cxn modelId="{CEE27FA5-5228-4C88-B5A5-8657AEEC1D9B}" type="presParOf" srcId="{6730D47B-5BB3-4C03-A7C5-C4399B675D29}" destId="{D2D42F77-9484-47A1-8C90-2AE520F0461D}" srcOrd="10" destOrd="0" presId="urn:microsoft.com/office/officeart/2018/2/layout/IconVerticalSolidList"/>
    <dgm:cxn modelId="{875B1568-0AD5-42DB-AB88-7946FED191E7}" type="presParOf" srcId="{D2D42F77-9484-47A1-8C90-2AE520F0461D}" destId="{24EA51B7-9099-4049-B98E-9BE174AC223B}" srcOrd="0" destOrd="0" presId="urn:microsoft.com/office/officeart/2018/2/layout/IconVerticalSolidList"/>
    <dgm:cxn modelId="{B76285F3-6FA5-46AF-8CA7-E4CFACF88DB4}" type="presParOf" srcId="{D2D42F77-9484-47A1-8C90-2AE520F0461D}" destId="{BADA7C7C-0CB4-4E25-9FBA-2F5354DBB972}" srcOrd="1" destOrd="0" presId="urn:microsoft.com/office/officeart/2018/2/layout/IconVerticalSolidList"/>
    <dgm:cxn modelId="{3EE3973F-5764-46E9-8008-7060806A0E69}" type="presParOf" srcId="{D2D42F77-9484-47A1-8C90-2AE520F0461D}" destId="{1E36C01D-00E9-4CA6-BE78-4FB5ECCC99F0}" srcOrd="2" destOrd="0" presId="urn:microsoft.com/office/officeart/2018/2/layout/IconVerticalSolidList"/>
    <dgm:cxn modelId="{8AA34237-CC0E-4FE7-B50B-1C413B30475B}" type="presParOf" srcId="{D2D42F77-9484-47A1-8C90-2AE520F0461D}" destId="{9B4DC63E-141B-4B0A-AA64-4196BD57A39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DE354-5818-470F-93B9-B8A470236F10}">
      <dsp:nvSpPr>
        <dsp:cNvPr id="0" name=""/>
        <dsp:cNvSpPr/>
      </dsp:nvSpPr>
      <dsp:spPr>
        <a:xfrm>
          <a:off x="8634" y="807555"/>
          <a:ext cx="2013350" cy="6040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Organising</a:t>
          </a:r>
        </a:p>
      </dsp:txBody>
      <dsp:txXfrm>
        <a:off x="8634" y="807555"/>
        <a:ext cx="2013350" cy="604005"/>
      </dsp:txXfrm>
    </dsp:sp>
    <dsp:sp modelId="{C6EA3749-1265-4296-B801-C259D0D48AFE}">
      <dsp:nvSpPr>
        <dsp:cNvPr id="0" name=""/>
        <dsp:cNvSpPr/>
      </dsp:nvSpPr>
      <dsp:spPr>
        <a:xfrm>
          <a:off x="8634" y="1411560"/>
          <a:ext cx="2013350" cy="213222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Organising the workplace properly, not just having a tidy‑up.</a:t>
          </a:r>
        </a:p>
      </dsp:txBody>
      <dsp:txXfrm>
        <a:off x="8634" y="1411560"/>
        <a:ext cx="2013350" cy="2132222"/>
      </dsp:txXfrm>
    </dsp:sp>
    <dsp:sp modelId="{D8637DBC-0A76-40AD-B3E6-2BF1A91956C2}">
      <dsp:nvSpPr>
        <dsp:cNvPr id="0" name=""/>
        <dsp:cNvSpPr/>
      </dsp:nvSpPr>
      <dsp:spPr>
        <a:xfrm>
          <a:off x="2129879" y="807555"/>
          <a:ext cx="2013350" cy="604005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Making</a:t>
          </a:r>
        </a:p>
      </dsp:txBody>
      <dsp:txXfrm>
        <a:off x="2129879" y="807555"/>
        <a:ext cx="2013350" cy="604005"/>
      </dsp:txXfrm>
    </dsp:sp>
    <dsp:sp modelId="{2CC65B7B-C23B-46E8-A810-908F5646401E}">
      <dsp:nvSpPr>
        <dsp:cNvPr id="0" name=""/>
        <dsp:cNvSpPr/>
      </dsp:nvSpPr>
      <dsp:spPr>
        <a:xfrm>
          <a:off x="2129879" y="1411560"/>
          <a:ext cx="2013350" cy="2132222"/>
        </a:xfrm>
        <a:prstGeom prst="rect">
          <a:avLst/>
        </a:prstGeom>
        <a:solidFill>
          <a:schemeClr val="accent2">
            <a:tint val="40000"/>
            <a:alpha val="90000"/>
            <a:hueOff val="-212306"/>
            <a:satOff val="-18836"/>
            <a:lumOff val="-19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12306"/>
              <a:satOff val="-18836"/>
              <a:lumOff val="-1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Making the area efficient and easy to work in, not just making it look nice.</a:t>
          </a:r>
        </a:p>
      </dsp:txBody>
      <dsp:txXfrm>
        <a:off x="2129879" y="1411560"/>
        <a:ext cx="2013350" cy="2132222"/>
      </dsp:txXfrm>
    </dsp:sp>
    <dsp:sp modelId="{75798283-1DDE-4C0C-98DE-81BE11AE283B}">
      <dsp:nvSpPr>
        <dsp:cNvPr id="0" name=""/>
        <dsp:cNvSpPr/>
      </dsp:nvSpPr>
      <dsp:spPr>
        <a:xfrm>
          <a:off x="4251124" y="807555"/>
          <a:ext cx="2013350" cy="60400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Removing</a:t>
          </a:r>
        </a:p>
      </dsp:txBody>
      <dsp:txXfrm>
        <a:off x="4251124" y="807555"/>
        <a:ext cx="2013350" cy="604005"/>
      </dsp:txXfrm>
    </dsp:sp>
    <dsp:sp modelId="{3E1EE949-2754-4B23-9320-9686AF27D258}">
      <dsp:nvSpPr>
        <dsp:cNvPr id="0" name=""/>
        <dsp:cNvSpPr/>
      </dsp:nvSpPr>
      <dsp:spPr>
        <a:xfrm>
          <a:off x="4251124" y="1411560"/>
          <a:ext cx="2013350" cy="2132222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Removing all types of waste, not only scrap or rubbish.</a:t>
          </a:r>
        </a:p>
      </dsp:txBody>
      <dsp:txXfrm>
        <a:off x="4251124" y="1411560"/>
        <a:ext cx="2013350" cy="2132222"/>
      </dsp:txXfrm>
    </dsp:sp>
    <dsp:sp modelId="{F52D3CE4-ED7D-4027-8608-2310D8D3EA06}">
      <dsp:nvSpPr>
        <dsp:cNvPr id="0" name=""/>
        <dsp:cNvSpPr/>
      </dsp:nvSpPr>
      <dsp:spPr>
        <a:xfrm>
          <a:off x="6372369" y="807555"/>
          <a:ext cx="2013350" cy="604005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Understanding</a:t>
          </a:r>
        </a:p>
      </dsp:txBody>
      <dsp:txXfrm>
        <a:off x="6372369" y="807555"/>
        <a:ext cx="2013350" cy="604005"/>
      </dsp:txXfrm>
    </dsp:sp>
    <dsp:sp modelId="{D807E5C2-7B34-40F9-9F83-6337CEF41045}">
      <dsp:nvSpPr>
        <dsp:cNvPr id="0" name=""/>
        <dsp:cNvSpPr/>
      </dsp:nvSpPr>
      <dsp:spPr>
        <a:xfrm>
          <a:off x="6372369" y="1411560"/>
          <a:ext cx="2013350" cy="2132222"/>
        </a:xfrm>
        <a:prstGeom prst="rect">
          <a:avLst/>
        </a:prstGeom>
        <a:solidFill>
          <a:schemeClr val="accent2">
            <a:tint val="40000"/>
            <a:alpha val="90000"/>
            <a:hueOff val="-636919"/>
            <a:satOff val="-56510"/>
            <a:lumOff val="-5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36919"/>
              <a:satOff val="-56510"/>
              <a:lumOff val="-5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Understanding the 7 Wastes of Lean: Transport, Inventory, Motion, Waiting, Overproduction, Over‑processing, Defects, plus wasted Talent.</a:t>
          </a:r>
        </a:p>
      </dsp:txBody>
      <dsp:txXfrm>
        <a:off x="6372369" y="1411560"/>
        <a:ext cx="2013350" cy="2132222"/>
      </dsp:txXfrm>
    </dsp:sp>
    <dsp:sp modelId="{F961B7AE-8A0C-4FFA-BABD-06BE410A8969}">
      <dsp:nvSpPr>
        <dsp:cNvPr id="0" name=""/>
        <dsp:cNvSpPr/>
      </dsp:nvSpPr>
      <dsp:spPr>
        <a:xfrm>
          <a:off x="8493615" y="807555"/>
          <a:ext cx="2013350" cy="60400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Creating</a:t>
          </a:r>
        </a:p>
      </dsp:txBody>
      <dsp:txXfrm>
        <a:off x="8493615" y="807555"/>
        <a:ext cx="2013350" cy="604005"/>
      </dsp:txXfrm>
    </dsp:sp>
    <dsp:sp modelId="{7A89EFEE-8C05-41A0-8DF4-CC487B9EC031}">
      <dsp:nvSpPr>
        <dsp:cNvPr id="0" name=""/>
        <dsp:cNvSpPr/>
      </dsp:nvSpPr>
      <dsp:spPr>
        <a:xfrm>
          <a:off x="8493615" y="1411560"/>
          <a:ext cx="2013350" cy="213222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Creating an environment where waste and problems are easy to spot, helping continuous improvement.</a:t>
          </a:r>
        </a:p>
      </dsp:txBody>
      <dsp:txXfrm>
        <a:off x="8493615" y="1411560"/>
        <a:ext cx="2013350" cy="2132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7EE0B-1A84-4770-85C5-5226781737B0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Lack of ownership – no clear responsibility for maintaining standards.</a:t>
          </a:r>
        </a:p>
      </dsp:txBody>
      <dsp:txXfrm>
        <a:off x="3080" y="587032"/>
        <a:ext cx="2444055" cy="1466433"/>
      </dsp:txXfrm>
    </dsp:sp>
    <dsp:sp modelId="{BD473C2A-8226-439E-8B70-BD4AA2E399D6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 clear standards – teams don’t know what “good” looks like.</a:t>
          </a:r>
        </a:p>
      </dsp:txBody>
      <dsp:txXfrm>
        <a:off x="2691541" y="587032"/>
        <a:ext cx="2444055" cy="1466433"/>
      </dsp:txXfrm>
    </dsp:sp>
    <dsp:sp modelId="{D1C9DEA6-BE3D-4301-A103-30054858EC96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Leadership not reinforcing – behaviours slip without visible support.</a:t>
          </a:r>
        </a:p>
      </dsp:txBody>
      <dsp:txXfrm>
        <a:off x="5380002" y="587032"/>
        <a:ext cx="2444055" cy="1466433"/>
      </dsp:txXfrm>
    </dsp:sp>
    <dsp:sp modelId="{AD4A2F50-A2BD-4762-A42E-EABBF6FD7A15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Over‑focus on tidiness – cleaning replaces problem‑solving.</a:t>
          </a:r>
        </a:p>
      </dsp:txBody>
      <dsp:txXfrm>
        <a:off x="8068463" y="587032"/>
        <a:ext cx="2444055" cy="1466433"/>
      </dsp:txXfrm>
    </dsp:sp>
    <dsp:sp modelId="{8E0F1728-7BF8-45B4-9592-3B8CD60EF661}">
      <dsp:nvSpPr>
        <dsp:cNvPr id="0" name=""/>
        <dsp:cNvSpPr/>
      </dsp:nvSpPr>
      <dsp:spPr>
        <a:xfrm>
          <a:off x="1347311" y="2297871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 audits or follow‑up – improvements fade without regular checks.</a:t>
          </a:r>
        </a:p>
      </dsp:txBody>
      <dsp:txXfrm>
        <a:off x="1347311" y="2297871"/>
        <a:ext cx="2444055" cy="1466433"/>
      </dsp:txXfrm>
    </dsp:sp>
    <dsp:sp modelId="{D7407377-FD78-43CD-8890-736C43C4CBAC}">
      <dsp:nvSpPr>
        <dsp:cNvPr id="0" name=""/>
        <dsp:cNvSpPr/>
      </dsp:nvSpPr>
      <dsp:spPr>
        <a:xfrm>
          <a:off x="4035772" y="2297871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Trying to do everything at once – big‑bang events don’t sustain. </a:t>
          </a:r>
        </a:p>
      </dsp:txBody>
      <dsp:txXfrm>
        <a:off x="4035772" y="2297871"/>
        <a:ext cx="2444055" cy="1466433"/>
      </dsp:txXfrm>
    </dsp:sp>
    <dsp:sp modelId="{324A4C56-1D10-4D22-A557-5E35CD6AC0A4}">
      <dsp:nvSpPr>
        <dsp:cNvPr id="0" name=""/>
        <dsp:cNvSpPr/>
      </dsp:nvSpPr>
      <dsp:spPr>
        <a:xfrm>
          <a:off x="6724233" y="2297871"/>
          <a:ext cx="2444055" cy="1466433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Not linked to real problems – people don’t see the benefit</a:t>
          </a:r>
        </a:p>
      </dsp:txBody>
      <dsp:txXfrm>
        <a:off x="6724233" y="2297871"/>
        <a:ext cx="2444055" cy="14664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EA533-E1D4-4F4B-8FD1-ACD6AC9B38CA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3D4365-DAA8-4DB6-94AE-DBE61EE1E49D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5S provides a firm foundation on which to build other improvements. </a:t>
          </a:r>
        </a:p>
      </dsp:txBody>
      <dsp:txXfrm>
        <a:off x="559800" y="3022743"/>
        <a:ext cx="4320000" cy="720000"/>
      </dsp:txXfrm>
    </dsp:sp>
    <dsp:sp modelId="{041CAD1A-70ED-41CD-BFB2-A05FF9C1C906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E3963-A042-4E2E-BAAB-741553670BC0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Stable repeatable processes are predictable.</a:t>
          </a:r>
        </a:p>
      </dsp:txBody>
      <dsp:txXfrm>
        <a:off x="5635800" y="3022743"/>
        <a:ext cx="432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53BAA-012E-4CF8-A0C0-E5BB56BE12BE}">
      <dsp:nvSpPr>
        <dsp:cNvPr id="0" name=""/>
        <dsp:cNvSpPr/>
      </dsp:nvSpPr>
      <dsp:spPr>
        <a:xfrm>
          <a:off x="0" y="124227"/>
          <a:ext cx="6666833" cy="255089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People take pride in a clean, organised area. </a:t>
          </a:r>
        </a:p>
      </dsp:txBody>
      <dsp:txXfrm>
        <a:off x="124524" y="248751"/>
        <a:ext cx="6417785" cy="2301844"/>
      </dsp:txXfrm>
    </dsp:sp>
    <dsp:sp modelId="{C3F508EA-CFBA-4789-95BB-73E98E8D4A80}">
      <dsp:nvSpPr>
        <dsp:cNvPr id="0" name=""/>
        <dsp:cNvSpPr/>
      </dsp:nvSpPr>
      <dsp:spPr>
        <a:xfrm>
          <a:off x="0" y="2778799"/>
          <a:ext cx="6666833" cy="255089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5S gives teams ownership and encourages them to improve their own workspace, which boosts morale and involvement.</a:t>
          </a:r>
        </a:p>
      </dsp:txBody>
      <dsp:txXfrm>
        <a:off x="124524" y="2903323"/>
        <a:ext cx="6417785" cy="2301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208CA-060C-457C-B637-5C479A4FA26F}">
      <dsp:nvSpPr>
        <dsp:cNvPr id="0" name=""/>
        <dsp:cNvSpPr/>
      </dsp:nvSpPr>
      <dsp:spPr>
        <a:xfrm>
          <a:off x="0" y="1483"/>
          <a:ext cx="10506456" cy="6319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7BF72-1C29-41DE-86E0-DB5DE748CC58}">
      <dsp:nvSpPr>
        <dsp:cNvPr id="0" name=""/>
        <dsp:cNvSpPr/>
      </dsp:nvSpPr>
      <dsp:spPr>
        <a:xfrm>
          <a:off x="191179" y="143682"/>
          <a:ext cx="347598" cy="34759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8C150-7A4D-4995-B5AD-8481C5333F0C}">
      <dsp:nvSpPr>
        <dsp:cNvPr id="0" name=""/>
        <dsp:cNvSpPr/>
      </dsp:nvSpPr>
      <dsp:spPr>
        <a:xfrm>
          <a:off x="729956" y="1483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5S is a daily habit, not a one‑off activity. A clean, organised, and consistent workplace helps everyone work safely, efficiently, and with pride.</a:t>
          </a:r>
        </a:p>
      </dsp:txBody>
      <dsp:txXfrm>
        <a:off x="729956" y="1483"/>
        <a:ext cx="9776499" cy="631997"/>
      </dsp:txXfrm>
    </dsp:sp>
    <dsp:sp modelId="{5B834547-075D-4D8D-8517-5B326DDC59A6}">
      <dsp:nvSpPr>
        <dsp:cNvPr id="0" name=""/>
        <dsp:cNvSpPr/>
      </dsp:nvSpPr>
      <dsp:spPr>
        <a:xfrm>
          <a:off x="0" y="791479"/>
          <a:ext cx="10506456" cy="6319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3F334-0445-4D43-A9A5-31EC56C96295}">
      <dsp:nvSpPr>
        <dsp:cNvPr id="0" name=""/>
        <dsp:cNvSpPr/>
      </dsp:nvSpPr>
      <dsp:spPr>
        <a:xfrm>
          <a:off x="191179" y="933679"/>
          <a:ext cx="347598" cy="34759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661C8-397E-4D0D-8EB3-619E3741596E}">
      <dsp:nvSpPr>
        <dsp:cNvPr id="0" name=""/>
        <dsp:cNvSpPr/>
      </dsp:nvSpPr>
      <dsp:spPr>
        <a:xfrm>
          <a:off x="729956" y="791479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 clean, organised workplace helps us all work safely and efficiently.</a:t>
          </a:r>
        </a:p>
      </dsp:txBody>
      <dsp:txXfrm>
        <a:off x="729956" y="791479"/>
        <a:ext cx="9776499" cy="631997"/>
      </dsp:txXfrm>
    </dsp:sp>
    <dsp:sp modelId="{F5D91419-F720-4665-AA3A-2187C6F08B90}">
      <dsp:nvSpPr>
        <dsp:cNvPr id="0" name=""/>
        <dsp:cNvSpPr/>
      </dsp:nvSpPr>
      <dsp:spPr>
        <a:xfrm>
          <a:off x="0" y="1581476"/>
          <a:ext cx="10506456" cy="6319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72738-285D-403A-85F3-6EB025CCF89E}">
      <dsp:nvSpPr>
        <dsp:cNvPr id="0" name=""/>
        <dsp:cNvSpPr/>
      </dsp:nvSpPr>
      <dsp:spPr>
        <a:xfrm>
          <a:off x="191179" y="1723675"/>
          <a:ext cx="347598" cy="34759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91CC5-E1D6-4648-8F72-75CC62DAAD64}">
      <dsp:nvSpPr>
        <dsp:cNvPr id="0" name=""/>
        <dsp:cNvSpPr/>
      </dsp:nvSpPr>
      <dsp:spPr>
        <a:xfrm>
          <a:off x="729956" y="1581476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Standards only last when everyone plays their part.</a:t>
          </a:r>
        </a:p>
      </dsp:txBody>
      <dsp:txXfrm>
        <a:off x="729956" y="1581476"/>
        <a:ext cx="9776499" cy="631997"/>
      </dsp:txXfrm>
    </dsp:sp>
    <dsp:sp modelId="{49537B22-38FD-4FE2-8C59-B1DAD768529A}">
      <dsp:nvSpPr>
        <dsp:cNvPr id="0" name=""/>
        <dsp:cNvSpPr/>
      </dsp:nvSpPr>
      <dsp:spPr>
        <a:xfrm>
          <a:off x="0" y="2371472"/>
          <a:ext cx="10506456" cy="6319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84F5A-A3CC-475F-8428-E935778638D0}">
      <dsp:nvSpPr>
        <dsp:cNvPr id="0" name=""/>
        <dsp:cNvSpPr/>
      </dsp:nvSpPr>
      <dsp:spPr>
        <a:xfrm>
          <a:off x="191179" y="2513672"/>
          <a:ext cx="347598" cy="34759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8F698-D2C4-445B-ABEB-4B251340C8A9}">
      <dsp:nvSpPr>
        <dsp:cNvPr id="0" name=""/>
        <dsp:cNvSpPr/>
      </dsp:nvSpPr>
      <dsp:spPr>
        <a:xfrm>
          <a:off x="729956" y="2371472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Working as a team makes 5S easier, quicker, and more effective.</a:t>
          </a:r>
        </a:p>
      </dsp:txBody>
      <dsp:txXfrm>
        <a:off x="729956" y="2371472"/>
        <a:ext cx="9776499" cy="631997"/>
      </dsp:txXfrm>
    </dsp:sp>
    <dsp:sp modelId="{4DEF7DA0-8591-47D4-AE5F-D7D75AC417A4}">
      <dsp:nvSpPr>
        <dsp:cNvPr id="0" name=""/>
        <dsp:cNvSpPr/>
      </dsp:nvSpPr>
      <dsp:spPr>
        <a:xfrm>
          <a:off x="0" y="3161469"/>
          <a:ext cx="10506456" cy="63199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F5A02-F602-4865-AB7A-2A8BA96E5DE4}">
      <dsp:nvSpPr>
        <dsp:cNvPr id="0" name=""/>
        <dsp:cNvSpPr/>
      </dsp:nvSpPr>
      <dsp:spPr>
        <a:xfrm>
          <a:off x="191179" y="3303668"/>
          <a:ext cx="347598" cy="34759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9D5DC-6A74-4D0A-8295-3EA2E87BCBA9}">
      <dsp:nvSpPr>
        <dsp:cNvPr id="0" name=""/>
        <dsp:cNvSpPr/>
      </dsp:nvSpPr>
      <dsp:spPr>
        <a:xfrm>
          <a:off x="729956" y="3161469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Small daily habits create long‑term improvements.</a:t>
          </a:r>
        </a:p>
      </dsp:txBody>
      <dsp:txXfrm>
        <a:off x="729956" y="3161469"/>
        <a:ext cx="9776499" cy="631997"/>
      </dsp:txXfrm>
    </dsp:sp>
    <dsp:sp modelId="{24EA51B7-9099-4049-B98E-9BE174AC223B}">
      <dsp:nvSpPr>
        <dsp:cNvPr id="0" name=""/>
        <dsp:cNvSpPr/>
      </dsp:nvSpPr>
      <dsp:spPr>
        <a:xfrm>
          <a:off x="0" y="3951465"/>
          <a:ext cx="10506456" cy="6319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A7C7C-0CB4-4E25-9FBA-2F5354DBB972}">
      <dsp:nvSpPr>
        <dsp:cNvPr id="0" name=""/>
        <dsp:cNvSpPr/>
      </dsp:nvSpPr>
      <dsp:spPr>
        <a:xfrm>
          <a:off x="191179" y="4093665"/>
          <a:ext cx="347598" cy="34759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DC63E-141B-4B0A-AA64-4196BD57A393}">
      <dsp:nvSpPr>
        <dsp:cNvPr id="0" name=""/>
        <dsp:cNvSpPr/>
      </dsp:nvSpPr>
      <dsp:spPr>
        <a:xfrm>
          <a:off x="729956" y="3951465"/>
          <a:ext cx="9776499" cy="63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886" tIns="66886" rIns="66886" bIns="66886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When we all take ownership, 5S becomes part of how we work — not an extra task, but a better way of doing our jobs.</a:t>
          </a:r>
        </a:p>
      </dsp:txBody>
      <dsp:txXfrm>
        <a:off x="729956" y="3951465"/>
        <a:ext cx="9776499" cy="631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16B40-AC9D-4562-B4B1-B66EDF862977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F9CC1-2087-4F78-AD9A-C1FBF20C2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84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2E47-86A4-4FC9-9686-2F0E660D5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F56D44-50CB-4CE1-99B9-65739C9A9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6B482-5A4C-4443-BC14-D34998E3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57AC-6EF2-46A4-B94C-B3DCDB3FA2FA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EFD9C-442B-4F54-B2B7-ECC1B3278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80FAC-0EFB-4672-9466-8D4D36DF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7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E923-D185-4126-AE4F-479E3A1D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EC5EA-2494-448A-B9C9-13147F064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CE5B2-31C8-42A7-A3B5-51341347C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ABA6-2815-46AB-8E23-29A1B6D36D0A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03D99-ABB3-4FF0-8DC1-9528F09C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63F72-04E5-42C1-A48D-66EA1401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46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4FE23-0A16-480E-B1F2-2136EFAB3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C1055-CAC1-46C0-A7E4-5550BF2D4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F14C3-955C-49B3-9508-6A3947E64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8478-46DA-4E34-8620-9ECE35217562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7E5D8-BFA9-42F5-899D-F680D6B66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2BCD1-AD67-4779-83DB-090CCF365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73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BF0AD-6804-40A5-9099-F4C0B401A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0E3D-1B22-4E1E-B937-63C354FCE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37822-DE69-4EF9-8A22-E8F89425C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1676D-C8DF-441A-BB1D-3DE21256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4049-7816-464A-9B53-97C1376F4A74}" type="datetime1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F47C9-A72C-40E7-9751-34F5BC02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B6B16-8E8E-44BD-8A49-9B07EDA55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01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0FEE-F780-4287-B631-EC49CA428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F206B-3987-4F75-BD4E-C9118763E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B40FC-306C-4CD4-9F6F-4D550F1B9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58CCA-3640-48A4-9070-6A54088BC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14104-E9AA-455D-9C0B-C4A5284893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B1D40B-9E95-4211-9F2D-9533650B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7D1-6E0C-4071-8425-8517426D7508}" type="datetime1">
              <a:rPr lang="en-GB" smtClean="0"/>
              <a:t>16/03/2026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F39DA-141C-42B1-903A-DB80A88E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B62039-E6E1-4FA7-A5A4-F2F5CD4C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98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B315-00FB-4C12-8AAC-D37CCF55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87BC6-E517-4015-9F7B-B91898D3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90ECE-EB27-4FFB-9792-C4BC1B0F4FBB}" type="datetime1">
              <a:rPr lang="en-GB" smtClean="0"/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4E0B3-EAA8-4A55-B0F2-793ED625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5F226-A5D8-4E8A-82D1-593AFDF0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76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738AA-E1C0-4E79-A361-FDE88892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A92D5-B6BD-4761-9369-35AA030D676E}" type="datetime1">
              <a:rPr lang="en-GB" smtClean="0"/>
              <a:t>16/03/2026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D3B6C-C8F4-4E31-9132-5318CDDFD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E280A-C7DA-468E-BA42-DE50F073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63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C830-2331-4B68-8E6D-B797122B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02A4C-D230-4D0B-8EF5-25A6D7227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92B6A-E298-4522-9F12-C648A6FDB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8B053-D0FE-4740-A0DF-21E5D3CD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05165-1468-4520-993D-77D908CEDF67}" type="datetime1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09AA0-A150-42A6-867B-B8C59BD9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96C1B-676F-4F9E-A72A-F238F645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19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E7EAE-61A5-4507-89FF-662A2B226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43A725-D557-49B2-800F-25AA9EA7F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4F2CC-ED7C-4717-AE83-6B34CD618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2EE55-79AE-42BF-B5E3-0900ABD9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015D-8106-408D-909D-66A3F1E984A2}" type="datetime1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11BA8-D2EC-455A-BC65-5B202C361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19E0F-2B04-4F35-AA43-C9214E714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3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930A-E5FC-4E5F-AA58-0D71409D8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501015-145B-447A-A869-8DE27A8BA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E8268-55A2-41D7-8F01-88C290C7F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266D-0572-47A8-A1C9-1235BF649BED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1100A-EBC3-4EE4-AAAA-B490F5370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3251C-2E2C-4EF8-86F7-BAF320D8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40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E40BB-9118-4EB7-BC64-F1E0C2C4C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DF3BA-704C-4ED4-BD79-8D82EB7DB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48D5F-A525-47E9-8051-4CCEE90E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7E43-EE51-4182-A549-DD1B0AE36E76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5C8F3-153A-4715-BB2E-753B2111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24C29-9519-40D6-A8AD-EC2F15574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17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0DC9A9-1758-4BEB-B56F-5990BF47F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1A51E-FBE4-4489-8D46-9DBD724CF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E24AE-6490-48F5-9354-51CBC9975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2F2C3-3A10-4980-9599-AA7BD0FBA1DC}" type="datetime1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D8938-F6E0-4CB4-BDF5-D0C967BF6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BC745-494E-438F-9AB0-1C2EB70A0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EF879-1D45-4290-9332-DDE5AD2DF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12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1770D-49CA-4BB7-8A3B-45A0111DC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GB" sz="4000" b="1">
                <a:solidFill>
                  <a:schemeClr val="tx2"/>
                </a:solidFill>
                <a:latin typeface="Aptos" panose="020B0004020202020204" pitchFamily="34" charset="0"/>
              </a:rPr>
              <a:t>What is the 5S Methodology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3848CE-D351-45FD-B8A7-6003A61EA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GB" sz="2000">
                <a:solidFill>
                  <a:schemeClr val="tx2"/>
                </a:solidFill>
                <a:latin typeface="Aptos" panose="020B0004020202020204" pitchFamily="34" charset="0"/>
              </a:rPr>
              <a:t>Training Module</a:t>
            </a:r>
          </a:p>
        </p:txBody>
      </p:sp>
      <p:pic>
        <p:nvPicPr>
          <p:cNvPr id="21" name="Graphic 20" descr="Magnifying glass">
            <a:extLst>
              <a:ext uri="{FF2B5EF4-FFF2-40B4-BE49-F238E27FC236}">
                <a16:creationId xmlns:a16="http://schemas.microsoft.com/office/drawing/2014/main" id="{734BE90D-3606-D484-20B5-7FB46E819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C878B-7308-1F94-6ABC-981477B6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9FE07C2-A332-4F92-9692-2B147451F836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129002-3DDC-4283-87D6-0C9E23034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Created by: JR Davies 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7BE7C8-C6BC-4EE9-A2A3-7A454DF6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6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55BB4F-83FA-B95C-75D6-AA96752DE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Aptos" panose="020B0004020202020204" pitchFamily="34" charset="0"/>
              </a:rPr>
              <a:t>What the 5S Methodologies are</a:t>
            </a:r>
            <a:endParaRPr lang="en-GB" sz="3600" b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0848D01-7EE8-3CF8-666A-67CEC6CBB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  <a:latin typeface="Aptos" panose="020B0004020202020204" pitchFamily="34" charset="0"/>
              </a:rPr>
              <a:t>The 5S system is built around five Japanese words that describe the stages of workplace organisation. </a:t>
            </a:r>
          </a:p>
          <a:p>
            <a:r>
              <a:rPr lang="en-US" sz="1800">
                <a:solidFill>
                  <a:schemeClr val="tx2"/>
                </a:solidFill>
                <a:latin typeface="Aptos" panose="020B0004020202020204" pitchFamily="34" charset="0"/>
              </a:rPr>
              <a:t>In English, they are usually translated into simple, action‑focused steps.</a:t>
            </a:r>
          </a:p>
          <a:p>
            <a:endParaRPr lang="en-US" sz="1800">
              <a:solidFill>
                <a:schemeClr val="tx2"/>
              </a:solidFill>
              <a:latin typeface="Aptos" panose="020B0004020202020204" pitchFamily="34" charset="0"/>
            </a:endParaRPr>
          </a:p>
          <a:p>
            <a:endParaRPr lang="en-GB" sz="180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8C03A51-59BE-254B-6F32-862DD018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0E2A36-CA13-484A-AFD1-C396DB11DFDE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CD37B-EE17-1F3C-DA27-88A5451E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0DFD2-A384-1FDC-CC2C-541314574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E6C34B-26B3-862C-AEB4-F2DC9C8C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480438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Aptos" panose="020B0004020202020204" pitchFamily="34" charset="0"/>
              </a:rPr>
              <a:t>The 5S steps</a:t>
            </a:r>
            <a:endParaRPr lang="en-GB" b="1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993A760-6AD2-4C35-42F3-0ED3EFD1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1. </a:t>
            </a:r>
            <a:r>
              <a:rPr lang="en-US" sz="1300" b="1">
                <a:latin typeface="Aptos" panose="020B0004020202020204" pitchFamily="34" charset="0"/>
              </a:rPr>
              <a:t>Sort (</a:t>
            </a:r>
            <a:r>
              <a:rPr lang="en-US" sz="1300" b="1" err="1">
                <a:latin typeface="Aptos" panose="020B0004020202020204" pitchFamily="34" charset="0"/>
              </a:rPr>
              <a:t>Seiri</a:t>
            </a:r>
            <a:r>
              <a:rPr lang="en-US" sz="1300" b="1">
                <a:latin typeface="Aptos" panose="020B0004020202020204" pitchFamily="34" charset="0"/>
              </a:rPr>
              <a:t>)</a:t>
            </a:r>
            <a:endParaRPr lang="en-US" sz="130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Remove anything that is not needed for the work being done.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This reduces clutter, frees up space, and makes problems easier to see.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2. </a:t>
            </a:r>
            <a:r>
              <a:rPr lang="en-US" sz="1300" b="1">
                <a:latin typeface="Aptos" panose="020B0004020202020204" pitchFamily="34" charset="0"/>
              </a:rPr>
              <a:t>Set in Order (Seiton)</a:t>
            </a:r>
            <a:endParaRPr lang="en-US" sz="130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Arrange everything so it is easy to find, use, and put back.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Tools, materials, and information should have a clear place and be labelled or visually obvious.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3. </a:t>
            </a:r>
            <a:r>
              <a:rPr lang="en-US" sz="1300" b="1">
                <a:latin typeface="Aptos" panose="020B0004020202020204" pitchFamily="34" charset="0"/>
              </a:rPr>
              <a:t>Shine (Seiso)</a:t>
            </a:r>
            <a:endParaRPr lang="en-US" sz="130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Clean the workplace and equipment regularly.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The aim is not to make things look pretty, but to spot leaks, damage, wear, or abnormalities early.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4. </a:t>
            </a:r>
            <a:r>
              <a:rPr lang="en-US" sz="1300" b="1">
                <a:latin typeface="Aptos" panose="020B0004020202020204" pitchFamily="34" charset="0"/>
              </a:rPr>
              <a:t>Standardise (Seiketsu)</a:t>
            </a:r>
            <a:endParaRPr lang="en-US" sz="130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Create simple, consistent standards for how the area should look and operate.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This includes checklists, visual controls, colour coding, and agreed routines.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5. </a:t>
            </a:r>
            <a:r>
              <a:rPr lang="en-US" sz="1300" b="1">
                <a:latin typeface="Aptos" panose="020B0004020202020204" pitchFamily="34" charset="0"/>
              </a:rPr>
              <a:t>Sustain (Shitsuke)</a:t>
            </a:r>
            <a:endParaRPr lang="en-US" sz="130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Build the habits needed to keep 5S going every day.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This is about discipline, ownership, and making 5S part of normal work—not a one‑off event.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The Optional 6th S: </a:t>
            </a:r>
            <a:r>
              <a:rPr lang="en-US" sz="1300" b="1">
                <a:latin typeface="Aptos" panose="020B0004020202020204" pitchFamily="34" charset="0"/>
              </a:rPr>
              <a:t>Safety</a:t>
            </a:r>
          </a:p>
          <a:p>
            <a:pPr marL="0" indent="0">
              <a:buNone/>
            </a:pPr>
            <a:r>
              <a:rPr lang="en-US" sz="1300">
                <a:latin typeface="Aptos" panose="020B0004020202020204" pitchFamily="34" charset="0"/>
              </a:rPr>
              <a:t>Many organisations add a sixth S to emphasise safe working practices.</a:t>
            </a:r>
            <a:br>
              <a:rPr lang="en-US" sz="1300">
                <a:latin typeface="Aptos" panose="020B0004020202020204" pitchFamily="34" charset="0"/>
              </a:rPr>
            </a:br>
            <a:r>
              <a:rPr lang="en-US" sz="1300">
                <a:latin typeface="Aptos" panose="020B0004020202020204" pitchFamily="34" charset="0"/>
              </a:rPr>
              <a:t>Good organisation naturally improves safety by reducing trips, spills, confusion, and equipment issues.</a:t>
            </a:r>
          </a:p>
          <a:p>
            <a:endParaRPr lang="en-GB" sz="1300">
              <a:latin typeface="Aptos" panose="020B0004020202020204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175384-C68C-CEA0-6D16-A4DA869C1F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631E4A-D13B-443A-9D13-4B78D07B36A4}" type="datetime1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16/03/2026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C77037-AC96-988B-265F-4916D23E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42A04-1236-0C2D-BA34-87F1FC1B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21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AC2FB-4C11-2250-6399-DEB5DAE72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4058652" cy="406462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Why 5S Matters</a:t>
            </a:r>
            <a:endParaRPr lang="en-GB" sz="4000" b="1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7351E-F53D-BBA7-0A25-AB977DA87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5S is more than tidiness 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pPr lvl="1"/>
            <a:r>
              <a:rPr lang="en-US" dirty="0">
                <a:latin typeface="Aptos" panose="020B0004020202020204" pitchFamily="34" charset="0"/>
              </a:rPr>
              <a:t>It supports productivity, quality, safety, and continuous improvement. 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A well‑organised workplace makes waste and abnormalities visible, helping teams solve problems quickly and consistently.</a:t>
            </a:r>
          </a:p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70FA4A-25A3-1921-6ABD-818440DF5F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2DBDC56-BD9B-431A-8B05-E5BE5F248978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844C2A-15A2-834E-5F96-0EA5840C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65E23-20AA-3F1B-2997-0DD0A31B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41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38129-9BCE-468C-B8FB-901E5C64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</a:rPr>
              <a:t>What is 5S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5A8BAB-CAD2-4627-8C96-B4CB7A546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/>
              <a:t>5S is a systematic approach to workplace organisation and housekeeping. Encouraging ownership and self discipline to sustain and further develop working practices. 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It aims to :- 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1500" dirty="0"/>
              <a:t>Improve safety.</a:t>
            </a:r>
          </a:p>
          <a:p>
            <a:r>
              <a:rPr lang="en-US" sz="1500" dirty="0"/>
              <a:t>Remove waste from the workplace. </a:t>
            </a:r>
          </a:p>
          <a:p>
            <a:r>
              <a:rPr lang="en-US" sz="1500" dirty="0"/>
              <a:t>Increase quality. </a:t>
            </a:r>
          </a:p>
          <a:p>
            <a:r>
              <a:rPr lang="en-US" sz="1500" dirty="0"/>
              <a:t>Provide an environment where continuous improvement is embraced. </a:t>
            </a:r>
          </a:p>
          <a:p>
            <a:r>
              <a:rPr lang="en-US" sz="1500" dirty="0"/>
              <a:t>Makes abnormalities immediately visible.</a:t>
            </a:r>
          </a:p>
          <a:p>
            <a:pPr marL="0" indent="0">
              <a:buNone/>
            </a:pPr>
            <a:endParaRPr lang="en-GB" sz="15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E0CB17C-56CC-8DA2-B803-48CF3C1D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ACADD22-B4D6-4B68-B53F-82C4E903B0B3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9D2550-E32D-49C5-B1F0-A66965F3B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9E80A2-AC28-4CAB-8239-2B3E8B403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35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592672-81F3-5100-C19B-7D88E7E56C4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256" b="315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41FBA-AE5E-4EB8-96BA-1D61E72AE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More than just housekeeping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97091AE-0157-8F9F-6451-B32FAE1A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205F60-CA47-48C4-8393-8F9E4F2E3DD9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C7787-3720-44D3-8B76-694AC40E0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82D31-859E-40E4-B2DA-44E9C083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D937588C-30B7-01F0-12BB-C657B8907F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0721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7140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844C2CE-797F-485C-77D1-61DA10BAD9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3E279-4A31-903A-4D53-A8C455229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Why 5S Fails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B6BC16E-D612-4626-7A0D-CA52E02D0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855A6C0-8A6B-47C5-878E-0C93C35C2E05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452277-AB04-AD99-88BD-C8470E54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CA027-BCE7-E221-777D-0B01DFEA4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04E42B7B-4655-9ABF-EB35-7873BE1B90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1383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01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883-493B-4E6C-AB94-17631FF2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A firm foundation for improvement</a:t>
            </a:r>
            <a:endParaRPr lang="en-GB" b="1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C3885C6D-A0C7-1A55-3027-E82D95E809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B0DE63-A721-4C5B-8AB4-5388F9741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FA3B0-A6E9-457F-940C-A3B1BE6F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F879-1D45-4290-9332-DDE5AD2DF319}" type="slidenum">
              <a:rPr lang="en-GB" smtClean="0">
                <a:solidFill>
                  <a:schemeClr val="tx1"/>
                </a:solidFill>
              </a:rPr>
              <a:t>8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BD29DE7-4F7C-3BD9-866F-E684193B9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4C5E6-D3E7-47FA-8613-BA89238F4DA7}" type="datetime1">
              <a:rPr lang="en-GB" smtClean="0"/>
              <a:t>16/03/2026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69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92F9B3-E30C-3FB4-CA38-CD35180D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100" b="1">
                <a:solidFill>
                  <a:srgbClr val="FFFFFF"/>
                </a:solidFill>
                <a:latin typeface="Aptos" panose="020B0004020202020204" pitchFamily="34" charset="0"/>
              </a:rPr>
              <a:t>Roles &amp; Responsibilities in 5S</a:t>
            </a:r>
            <a:endParaRPr lang="en-GB" sz="3100" b="1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1B9C1-F853-B5EF-A773-840A703B5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1800" b="1">
                <a:latin typeface="Aptos" panose="020B0004020202020204" pitchFamily="34" charset="0"/>
              </a:rPr>
              <a:t>Operators / Team Members </a:t>
            </a:r>
            <a:r>
              <a:rPr lang="en-US" sz="1800">
                <a:latin typeface="Aptos" panose="020B0004020202020204" pitchFamily="34" charset="0"/>
              </a:rPr>
              <a:t>– maintain daily 5S, follow standards, identify abnormalities, suggest improvements.</a:t>
            </a:r>
          </a:p>
          <a:p>
            <a:endParaRPr lang="en-US" sz="1800">
              <a:latin typeface="Aptos" panose="020B0004020202020204" pitchFamily="34" charset="0"/>
            </a:endParaRPr>
          </a:p>
          <a:p>
            <a:r>
              <a:rPr lang="en-US" sz="1800" b="1">
                <a:latin typeface="Aptos" panose="020B0004020202020204" pitchFamily="34" charset="0"/>
              </a:rPr>
              <a:t>Team Leaders / Supervisors </a:t>
            </a:r>
            <a:r>
              <a:rPr lang="en-US" sz="1800">
                <a:latin typeface="Aptos" panose="020B0004020202020204" pitchFamily="34" charset="0"/>
              </a:rPr>
              <a:t>– coach teams, ensure standards are followed, lead daily checks, remove barriers.</a:t>
            </a:r>
          </a:p>
          <a:p>
            <a:endParaRPr lang="en-US" sz="1800">
              <a:latin typeface="Aptos" panose="020B0004020202020204" pitchFamily="34" charset="0"/>
            </a:endParaRPr>
          </a:p>
          <a:p>
            <a:r>
              <a:rPr lang="en-US" sz="1800" b="1">
                <a:latin typeface="Aptos" panose="020B0004020202020204" pitchFamily="34" charset="0"/>
              </a:rPr>
              <a:t>Area Owners </a:t>
            </a:r>
            <a:r>
              <a:rPr lang="en-US" sz="1800">
                <a:latin typeface="Aptos" panose="020B0004020202020204" pitchFamily="34" charset="0"/>
              </a:rPr>
              <a:t>– take responsibility for overall condition and approve changes to standards or layouts.</a:t>
            </a:r>
          </a:p>
          <a:p>
            <a:endParaRPr lang="en-US" sz="1800">
              <a:latin typeface="Aptos" panose="020B0004020202020204" pitchFamily="34" charset="0"/>
            </a:endParaRPr>
          </a:p>
          <a:p>
            <a:r>
              <a:rPr lang="en-US" sz="1800" b="1">
                <a:latin typeface="Aptos" panose="020B0004020202020204" pitchFamily="34" charset="0"/>
              </a:rPr>
              <a:t>5S / CI Champions </a:t>
            </a:r>
            <a:r>
              <a:rPr lang="en-US" sz="1800">
                <a:latin typeface="Aptos" panose="020B0004020202020204" pitchFamily="34" charset="0"/>
              </a:rPr>
              <a:t>– provide training, support improvements, lead audits, share best practice.</a:t>
            </a:r>
          </a:p>
          <a:p>
            <a:endParaRPr lang="en-US" sz="1800">
              <a:latin typeface="Aptos" panose="020B0004020202020204" pitchFamily="34" charset="0"/>
            </a:endParaRPr>
          </a:p>
          <a:p>
            <a:r>
              <a:rPr lang="en-US" sz="1800" b="1">
                <a:latin typeface="Aptos" panose="020B0004020202020204" pitchFamily="34" charset="0"/>
              </a:rPr>
              <a:t>Managers / Leadership </a:t>
            </a:r>
            <a:r>
              <a:rPr lang="en-US" sz="1800">
                <a:latin typeface="Aptos" panose="020B0004020202020204" pitchFamily="34" charset="0"/>
              </a:rPr>
              <a:t>– set expectations, allocate time and resources, reinforce behaviours, participate in audits.</a:t>
            </a:r>
          </a:p>
          <a:p>
            <a:endParaRPr lang="en-US" sz="1800">
              <a:latin typeface="Aptos" panose="020B0004020202020204" pitchFamily="34" charset="0"/>
            </a:endParaRPr>
          </a:p>
          <a:p>
            <a:r>
              <a:rPr lang="en-US" sz="1800" b="1">
                <a:latin typeface="Aptos" panose="020B0004020202020204" pitchFamily="34" charset="0"/>
              </a:rPr>
              <a:t>Auditors </a:t>
            </a:r>
            <a:r>
              <a:rPr lang="en-US" sz="1800">
                <a:latin typeface="Aptos" panose="020B0004020202020204" pitchFamily="34" charset="0"/>
              </a:rPr>
              <a:t>– conduct fair, constructive audits focused on coaching and improvement.</a:t>
            </a:r>
            <a:endParaRPr lang="en-GB" sz="1800">
              <a:latin typeface="Aptos" panose="020B0004020202020204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628F9-211A-C8DB-4681-56B82BE8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7293E-D7F0-4683-AFFC-A507F2D6D30C}" type="datetime1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16/03/2026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44279B-71FA-A98C-4493-514DC831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919CF-48CF-3571-12F6-BD2DC3FBB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029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D0648-721D-46F2-9E16-7ABC90D1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360"/>
            <a:ext cx="5536397" cy="393528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5S creates value by improving the way work is done.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It removes waste, reduces effort, and makes problems easier to spot and fix.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leads to smoother, safer, and more reliable processes.</a:t>
            </a:r>
            <a:endParaRPr lang="en-GB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C3BEB-AAF4-459D-8D79-5BEB3E20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281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</a:rPr>
              <a:t>How 5S Adds Value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1CDEFA2-D6C1-0A34-4659-298ED9EE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3373FE9-8139-4CC4-89DC-8794BFC6D579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5139F-4640-45B0-B4B3-5400F08A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66A3EF-01F2-4ABE-9B1F-E84CE1DE4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56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18B9F-5229-7272-1CAB-6684A1446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Aptos" panose="020B0004020202020204" pitchFamily="34" charset="0"/>
              </a:rPr>
              <a:t>Reduced Waste and Lost Time</a:t>
            </a:r>
            <a:endParaRPr lang="en-GB" b="1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43E64-44EB-C457-0699-4F4E8821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/>
              <a:t>A well‑organised workplace means less time spent searching for tools, raw materials, packaging materials, or information. </a:t>
            </a:r>
          </a:p>
          <a:p>
            <a:endParaRPr lang="en-US" dirty="0"/>
          </a:p>
          <a:p>
            <a:pPr lvl="1"/>
            <a:r>
              <a:rPr lang="en-US" dirty="0"/>
              <a:t>This directly reduces the wastes of </a:t>
            </a:r>
            <a:r>
              <a:rPr lang="en-US" b="1" dirty="0"/>
              <a:t>Motion</a:t>
            </a:r>
            <a:r>
              <a:rPr lang="en-US" dirty="0"/>
              <a:t>, </a:t>
            </a:r>
            <a:r>
              <a:rPr lang="en-US" b="1" dirty="0"/>
              <a:t>Waiting</a:t>
            </a:r>
            <a:r>
              <a:rPr lang="en-US" dirty="0"/>
              <a:t>, and </a:t>
            </a:r>
            <a:r>
              <a:rPr lang="en-US" b="1" dirty="0"/>
              <a:t>Over‑processing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37461E8-8AB0-A914-E57D-C2256B14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11FFABD-D0B0-41EC-8D98-97F38C87849B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3369D0-1DB7-F448-4DC7-CEF5A6609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2DA65-51E3-CB79-6685-16860826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71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04D4C3-62F4-2120-1C60-75F9AAFE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</a:rPr>
              <a:t>Better Safety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6D768-D8F9-7A47-E694-C9E65074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Clear walkways, labelled storage, and clean equipment reduce slips, trips, spills, and equipment failures. </a:t>
            </a:r>
          </a:p>
          <a:p>
            <a:pPr lvl="1"/>
            <a:endParaRPr lang="en-US" dirty="0">
              <a:latin typeface="Aptos" panose="020B0004020202020204" pitchFamily="34" charset="0"/>
            </a:endParaRPr>
          </a:p>
          <a:p>
            <a:pPr lvl="1"/>
            <a:r>
              <a:rPr lang="en-US" dirty="0">
                <a:latin typeface="Aptos" panose="020B0004020202020204" pitchFamily="34" charset="0"/>
              </a:rPr>
              <a:t>Safety improves naturally when the environment is controlled and predictable.</a:t>
            </a:r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12A1A7-0F14-A764-5ED0-07AC613B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5670" y="6356350"/>
            <a:ext cx="15481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C6A5946-C9D4-43D1-AA03-918926E51D81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1BA2E-EA12-1CBA-2C6D-886C787A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56350"/>
            <a:ext cx="4306958" cy="365125"/>
          </a:xfrm>
        </p:spPr>
        <p:txBody>
          <a:bodyPr>
            <a:normAutofit/>
          </a:bodyPr>
          <a:lstStyle/>
          <a:p>
            <a:pPr algn="l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B46F6-C856-0A5E-9F72-63BE35B5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330" y="6356350"/>
            <a:ext cx="84747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269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165C6-DDF7-5685-DD52-59590C77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</a:rPr>
              <a:t>Higher Quality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CEF36-489A-E3DC-FA74-799F9B7C8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US" dirty="0"/>
              <a:t>Shine and Standardise help spot leaks, wear, damage, or abnormalities early.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prevents defects and reduces rework, scrap, and customer complaints.</a:t>
            </a:r>
            <a:endParaRPr lang="en-GB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A05D4B9-BF1F-43A9-3D52-D6219BA6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5670" y="6356350"/>
            <a:ext cx="15481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0B76EB5-FE4E-4584-B9EF-5A13652E1ECC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FC525-A8DA-19A3-6520-78589CC0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6356350"/>
            <a:ext cx="4306957" cy="365125"/>
          </a:xfrm>
        </p:spPr>
        <p:txBody>
          <a:bodyPr>
            <a:normAutofit/>
          </a:bodyPr>
          <a:lstStyle/>
          <a:p>
            <a:pPr algn="l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7E875D-AA10-1039-C004-2FF240FA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330" y="6356350"/>
            <a:ext cx="84747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71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A48A9-4435-8F0C-C658-CF363B92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sz="4100" b="1">
                <a:solidFill>
                  <a:srgbClr val="FFFFFF"/>
                </a:solidFill>
                <a:latin typeface="Aptos" panose="020B0004020202020204" pitchFamily="34" charset="0"/>
              </a:rPr>
              <a:t>Improved Productivity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5F4D6-F5CB-D56D-9E2E-7B00669AF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When everything has a place and processes are consistent, work flows more smoothly.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Teams can complete tasks faster and with fewer interruptions.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DEAA7B-4FC1-78A8-7EA8-B6431495B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576324C-0AA4-4136-BDFC-1C721573984F}" type="datetime1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16/03/2026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D182D-3BFC-AF47-7B8F-D70EF8CF6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1F553-6965-2DB5-05C2-6BBE99C6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919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55C7B-86B4-E3C4-8718-5D3600586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>
                <a:solidFill>
                  <a:srgbClr val="FFFFFF"/>
                </a:solidFill>
                <a:latin typeface="Aptos" panose="020B0004020202020204" pitchFamily="34" charset="0"/>
              </a:rPr>
              <a:t>Stronger Employee Engagement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57399-5425-5A09-21CF-BE4B5F08C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/>
            <a:endParaRPr lang="en-GB" sz="1100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B8DDB4-FB0C-C810-2712-54856149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7986D743-D6E0-4A0F-8475-E5B9123FF2C8}" type="datetime1">
              <a:rPr lang="en-GB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</a:pPr>
              <a:t>16/03/2026</a:t>
            </a:fld>
            <a:endParaRPr lang="en-GB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CC1C4-E55F-1B3C-DA9A-5B63CFE7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GB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5C4FCC4E-4B64-66DF-6951-43ECFCEAD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44715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551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B7590A-D090-71A2-1BCB-A0184A7F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</a:rPr>
              <a:t>Lower Costs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C9CE-1795-5AF2-7331-0EE798F37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/>
              <a:t>Less waste, fewer defects, reduced downtime, and safer working conditions all contribute to lower operating costs without major investment.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C5F3F93-B5CD-913D-4C43-A78D2376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5671D48-6E67-49AB-A131-17D6D329583A}" type="datetime1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16/03/2026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A16D5-EA62-FB3A-CC15-DB16DDBB8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B3724-0E6C-0E58-9E17-EE493E636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761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7201D-60BA-015B-A7C7-1860331BD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5571898"/>
          </a:xfrm>
        </p:spPr>
        <p:txBody>
          <a:bodyPr>
            <a:normAutofit/>
          </a:bodyPr>
          <a:lstStyle/>
          <a:p>
            <a:r>
              <a:rPr lang="en-US" b="1">
                <a:latin typeface="Aptos" panose="020B0004020202020204" pitchFamily="34" charset="0"/>
              </a:rPr>
              <a:t>Why This Value Matters in Real Workplaces</a:t>
            </a:r>
            <a:endParaRPr lang="en-GB" b="1">
              <a:latin typeface="Aptos" panose="020B0004020202020204" pitchFamily="34" charset="0"/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6DF83E7-D6CA-B338-001F-C42F38EE8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552" y="557189"/>
            <a:ext cx="6167246" cy="557189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700">
                <a:latin typeface="Aptos" panose="020B0004020202020204" pitchFamily="34" charset="0"/>
              </a:rPr>
              <a:t>5S is often the first Lean tool introduced because it creates the conditions needed for all other improvements. A stable, organised environment makes it easier to implement standard work, visual management, problem‑solving, and continuous improvement.</a:t>
            </a:r>
          </a:p>
          <a:p>
            <a:pPr marL="0" indent="0">
              <a:buNone/>
            </a:pPr>
            <a:r>
              <a:rPr lang="en-US" sz="1700">
                <a:latin typeface="Aptos" panose="020B0004020202020204" pitchFamily="34" charset="0"/>
              </a:rPr>
              <a:t>In many organisations, 5S alone delivers measurable gains such as:</a:t>
            </a:r>
          </a:p>
          <a:p>
            <a:pPr lvl="1"/>
            <a:endParaRPr lang="en-US" sz="1700">
              <a:latin typeface="Aptos" panose="020B0004020202020204" pitchFamily="34" charset="0"/>
            </a:endParaRPr>
          </a:p>
          <a:p>
            <a:pPr lvl="1"/>
            <a:r>
              <a:rPr lang="en-US" sz="1700">
                <a:latin typeface="Aptos" panose="020B0004020202020204" pitchFamily="34" charset="0"/>
              </a:rPr>
              <a:t>Faster changeovers</a:t>
            </a:r>
          </a:p>
          <a:p>
            <a:pPr lvl="1"/>
            <a:endParaRPr lang="en-US" sz="1700">
              <a:latin typeface="Aptos" panose="020B0004020202020204" pitchFamily="34" charset="0"/>
            </a:endParaRPr>
          </a:p>
          <a:p>
            <a:pPr lvl="1"/>
            <a:r>
              <a:rPr lang="en-US" sz="1700">
                <a:latin typeface="Aptos" panose="020B0004020202020204" pitchFamily="34" charset="0"/>
              </a:rPr>
              <a:t>Fewer accidents</a:t>
            </a:r>
          </a:p>
          <a:p>
            <a:pPr lvl="1"/>
            <a:endParaRPr lang="en-US" sz="1700">
              <a:latin typeface="Aptos" panose="020B0004020202020204" pitchFamily="34" charset="0"/>
            </a:endParaRPr>
          </a:p>
          <a:p>
            <a:pPr lvl="1"/>
            <a:r>
              <a:rPr lang="en-US" sz="1700">
                <a:latin typeface="Aptos" panose="020B0004020202020204" pitchFamily="34" charset="0"/>
              </a:rPr>
              <a:t>Reduced inventory</a:t>
            </a:r>
          </a:p>
          <a:p>
            <a:pPr lvl="1"/>
            <a:endParaRPr lang="en-US" sz="1700">
              <a:latin typeface="Aptos" panose="020B0004020202020204" pitchFamily="34" charset="0"/>
            </a:endParaRPr>
          </a:p>
          <a:p>
            <a:pPr lvl="1"/>
            <a:r>
              <a:rPr lang="en-US" sz="1700">
                <a:latin typeface="Aptos" panose="020B0004020202020204" pitchFamily="34" charset="0"/>
              </a:rPr>
              <a:t>Better equipment uptime</a:t>
            </a:r>
          </a:p>
          <a:p>
            <a:pPr lvl="1"/>
            <a:endParaRPr lang="en-US" sz="1700">
              <a:latin typeface="Aptos" panose="020B0004020202020204" pitchFamily="34" charset="0"/>
            </a:endParaRPr>
          </a:p>
          <a:p>
            <a:pPr lvl="1"/>
            <a:r>
              <a:rPr lang="en-US" sz="1700">
                <a:latin typeface="Aptos" panose="020B0004020202020204" pitchFamily="34" charset="0"/>
              </a:rPr>
              <a:t>More predictable output</a:t>
            </a:r>
          </a:p>
          <a:p>
            <a:pPr marL="0" indent="0">
              <a:buNone/>
            </a:pPr>
            <a:r>
              <a:rPr lang="en-US" sz="1700">
                <a:latin typeface="Aptos" panose="020B0004020202020204" pitchFamily="34" charset="0"/>
              </a:rPr>
              <a:t>These improvements are why world‑class companies treat 5S as a core discipline, not a housekeeping exercise.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426D0F6-52E0-A55F-DAA2-7246080B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F46C4C6-77FC-4676-B7FA-13205630086D}" type="datetime1">
              <a:rPr lang="en-GB" smtClean="0"/>
              <a:pPr>
                <a:spcAft>
                  <a:spcPts val="600"/>
                </a:spcAft>
              </a:pPr>
              <a:t>16/03/2026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DB89C-769D-CEB0-B0BD-01DFB147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DC4AE-9BFE-FB93-B790-C9D85155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 smtClean="0"/>
              <a:pPr>
                <a:spcAft>
                  <a:spcPts val="600"/>
                </a:spcAft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36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09EB5-FC9A-F93F-6925-E7F27457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GB" b="1">
                <a:latin typeface="Aptos" panose="020B0004020202020204" pitchFamily="34" charset="0"/>
              </a:rPr>
              <a:t>Bringing 5S Together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98C83-64A7-12CA-4807-03F80A67A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356350"/>
            <a:ext cx="246777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F0FABA6-2815-46AB-8E23-29A1B6D36D0A}" type="datetime1">
              <a:rPr lang="en-GB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16/03/2026</a:t>
            </a:fld>
            <a:endParaRPr lang="en-GB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E13D3-91AB-90B2-2329-3479A0B6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en-GB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3C96C-327E-80FE-713F-D72C7350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0536" y="6356350"/>
            <a:ext cx="24902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07EF879-1D45-4290-9332-DDE5AD2DF319}" type="slidenum">
              <a:rPr lang="en-GB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GB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6" name="Content Placeholder 2">
            <a:extLst>
              <a:ext uri="{FF2B5EF4-FFF2-40B4-BE49-F238E27FC236}">
                <a16:creationId xmlns:a16="http://schemas.microsoft.com/office/drawing/2014/main" id="{FFE0415B-9E0F-51BB-3CF8-9446B4A4E0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586230"/>
              </p:ext>
            </p:extLst>
          </p:nvPr>
        </p:nvGraphicFramePr>
        <p:xfrm>
          <a:off x="838200" y="1650222"/>
          <a:ext cx="10506456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8927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1158</Words>
  <Application>Microsoft Office PowerPoint</Application>
  <PresentationFormat>Widescreen</PresentationFormat>
  <Paragraphs>153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 Theme</vt:lpstr>
      <vt:lpstr>What is the 5S Methodology</vt:lpstr>
      <vt:lpstr>What the 5S Methodologies are</vt:lpstr>
      <vt:lpstr>The 5S steps</vt:lpstr>
      <vt:lpstr>Why 5S Matters</vt:lpstr>
      <vt:lpstr>What is 5S</vt:lpstr>
      <vt:lpstr>More than just housekeeping</vt:lpstr>
      <vt:lpstr>Why 5S Fails</vt:lpstr>
      <vt:lpstr>A firm foundation for improvement</vt:lpstr>
      <vt:lpstr>Roles &amp; Responsibilities in 5S</vt:lpstr>
      <vt:lpstr>How 5S Adds Value</vt:lpstr>
      <vt:lpstr>Reduced Waste and Lost Time</vt:lpstr>
      <vt:lpstr>Better Safety</vt:lpstr>
      <vt:lpstr>Higher Quality</vt:lpstr>
      <vt:lpstr>Improved Productivity</vt:lpstr>
      <vt:lpstr>Stronger Employee Engagement</vt:lpstr>
      <vt:lpstr>Lower Costs</vt:lpstr>
      <vt:lpstr>Why This Value Matters in Real Workplaces</vt:lpstr>
      <vt:lpstr>Bringing 5S Together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5S</dc:title>
  <dc:creator>John Davies</dc:creator>
  <cp:lastModifiedBy>Bethan Davies</cp:lastModifiedBy>
  <cp:revision>4</cp:revision>
  <cp:lastPrinted>2022-02-10T14:55:26Z</cp:lastPrinted>
  <dcterms:created xsi:type="dcterms:W3CDTF">2022-02-10T14:41:07Z</dcterms:created>
  <dcterms:modified xsi:type="dcterms:W3CDTF">2026-03-16T21:36:23Z</dcterms:modified>
</cp:coreProperties>
</file>